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86" r:id="rId1"/>
    <p:sldMasterId id="2147484023" r:id="rId2"/>
    <p:sldMasterId id="2147484098" r:id="rId3"/>
    <p:sldMasterId id="2147484564" r:id="rId4"/>
    <p:sldMasterId id="2147484745" r:id="rId5"/>
    <p:sldMasterId id="2147484757" r:id="rId6"/>
  </p:sldMasterIdLst>
  <p:notesMasterIdLst>
    <p:notesMasterId r:id="rId39"/>
  </p:notesMasterIdLst>
  <p:handoutMasterIdLst>
    <p:handoutMasterId r:id="rId40"/>
  </p:handoutMasterIdLst>
  <p:sldIdLst>
    <p:sldId id="1529" r:id="rId7"/>
    <p:sldId id="1538" r:id="rId8"/>
    <p:sldId id="1489" r:id="rId9"/>
    <p:sldId id="1433" r:id="rId10"/>
    <p:sldId id="1932" r:id="rId11"/>
    <p:sldId id="1525" r:id="rId12"/>
    <p:sldId id="1933" r:id="rId13"/>
    <p:sldId id="1493" r:id="rId14"/>
    <p:sldId id="1491" r:id="rId15"/>
    <p:sldId id="1552" r:id="rId16"/>
    <p:sldId id="1542" r:id="rId17"/>
    <p:sldId id="1497" r:id="rId18"/>
    <p:sldId id="1551" r:id="rId19"/>
    <p:sldId id="1545" r:id="rId20"/>
    <p:sldId id="1541" r:id="rId21"/>
    <p:sldId id="1549" r:id="rId22"/>
    <p:sldId id="1534" r:id="rId23"/>
    <p:sldId id="1535" r:id="rId24"/>
    <p:sldId id="1494" r:id="rId25"/>
    <p:sldId id="1527" r:id="rId26"/>
    <p:sldId id="1496" r:id="rId27"/>
    <p:sldId id="1934" r:id="rId28"/>
    <p:sldId id="1942" r:id="rId29"/>
    <p:sldId id="1553" r:id="rId30"/>
    <p:sldId id="1937" r:id="rId31"/>
    <p:sldId id="1940" r:id="rId32"/>
    <p:sldId id="1936" r:id="rId33"/>
    <p:sldId id="1939" r:id="rId34"/>
    <p:sldId id="1941" r:id="rId35"/>
    <p:sldId id="1938" r:id="rId36"/>
    <p:sldId id="1935" r:id="rId37"/>
    <p:sldId id="1943" r:id="rId38"/>
  </p:sldIdLst>
  <p:sldSz cx="12190413" cy="6859588"/>
  <p:notesSz cx="6761163" cy="9931400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sz="4000" kern="1200">
        <a:solidFill>
          <a:srgbClr val="99FFCC"/>
        </a:solidFill>
        <a:latin typeface="Verdana" pitchFamily="34" charset="0"/>
        <a:ea typeface="+mn-ea"/>
        <a:cs typeface="Arial" charset="0"/>
      </a:defRPr>
    </a:lvl1pPr>
    <a:lvl2pPr marL="609507" algn="l" rtl="0" fontAlgn="base">
      <a:spcBef>
        <a:spcPct val="0"/>
      </a:spcBef>
      <a:spcAft>
        <a:spcPct val="0"/>
      </a:spcAft>
      <a:defRPr sz="4000" kern="1200">
        <a:solidFill>
          <a:srgbClr val="99FFCC"/>
        </a:solidFill>
        <a:latin typeface="Verdana" pitchFamily="34" charset="0"/>
        <a:ea typeface="+mn-ea"/>
        <a:cs typeface="Arial" charset="0"/>
      </a:defRPr>
    </a:lvl2pPr>
    <a:lvl3pPr marL="1219014" algn="l" rtl="0" fontAlgn="base">
      <a:spcBef>
        <a:spcPct val="0"/>
      </a:spcBef>
      <a:spcAft>
        <a:spcPct val="0"/>
      </a:spcAft>
      <a:defRPr sz="4000" kern="1200">
        <a:solidFill>
          <a:srgbClr val="99FFCC"/>
        </a:solidFill>
        <a:latin typeface="Verdana" pitchFamily="34" charset="0"/>
        <a:ea typeface="+mn-ea"/>
        <a:cs typeface="Arial" charset="0"/>
      </a:defRPr>
    </a:lvl3pPr>
    <a:lvl4pPr marL="1828520" algn="l" rtl="0" fontAlgn="base">
      <a:spcBef>
        <a:spcPct val="0"/>
      </a:spcBef>
      <a:spcAft>
        <a:spcPct val="0"/>
      </a:spcAft>
      <a:defRPr sz="4000" kern="1200">
        <a:solidFill>
          <a:srgbClr val="99FFCC"/>
        </a:solidFill>
        <a:latin typeface="Verdana" pitchFamily="34" charset="0"/>
        <a:ea typeface="+mn-ea"/>
        <a:cs typeface="Arial" charset="0"/>
      </a:defRPr>
    </a:lvl4pPr>
    <a:lvl5pPr marL="2438027" algn="l" rtl="0" fontAlgn="base">
      <a:spcBef>
        <a:spcPct val="0"/>
      </a:spcBef>
      <a:spcAft>
        <a:spcPct val="0"/>
      </a:spcAft>
      <a:defRPr sz="4000" kern="1200">
        <a:solidFill>
          <a:srgbClr val="99FFCC"/>
        </a:solidFill>
        <a:latin typeface="Verdana" pitchFamily="34" charset="0"/>
        <a:ea typeface="+mn-ea"/>
        <a:cs typeface="Arial" charset="0"/>
      </a:defRPr>
    </a:lvl5pPr>
    <a:lvl6pPr marL="3047534" algn="l" defTabSz="1219014" rtl="0" eaLnBrk="1" latinLnBrk="0" hangingPunct="1">
      <a:defRPr sz="4000" kern="1200">
        <a:solidFill>
          <a:srgbClr val="99FFCC"/>
        </a:solidFill>
        <a:latin typeface="Verdana" pitchFamily="34" charset="0"/>
        <a:ea typeface="+mn-ea"/>
        <a:cs typeface="Arial" charset="0"/>
      </a:defRPr>
    </a:lvl6pPr>
    <a:lvl7pPr marL="3657041" algn="l" defTabSz="1219014" rtl="0" eaLnBrk="1" latinLnBrk="0" hangingPunct="1">
      <a:defRPr sz="4000" kern="1200">
        <a:solidFill>
          <a:srgbClr val="99FFCC"/>
        </a:solidFill>
        <a:latin typeface="Verdana" pitchFamily="34" charset="0"/>
        <a:ea typeface="+mn-ea"/>
        <a:cs typeface="Arial" charset="0"/>
      </a:defRPr>
    </a:lvl7pPr>
    <a:lvl8pPr marL="4266547" algn="l" defTabSz="1219014" rtl="0" eaLnBrk="1" latinLnBrk="0" hangingPunct="1">
      <a:defRPr sz="4000" kern="1200">
        <a:solidFill>
          <a:srgbClr val="99FFCC"/>
        </a:solidFill>
        <a:latin typeface="Verdana" pitchFamily="34" charset="0"/>
        <a:ea typeface="+mn-ea"/>
        <a:cs typeface="Arial" charset="0"/>
      </a:defRPr>
    </a:lvl8pPr>
    <a:lvl9pPr marL="4876053" algn="l" defTabSz="1219014" rtl="0" eaLnBrk="1" latinLnBrk="0" hangingPunct="1">
      <a:defRPr sz="4000" kern="1200">
        <a:solidFill>
          <a:srgbClr val="99FFCC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ip Atalić" initials="J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D6"/>
    <a:srgbClr val="E5F5FF"/>
    <a:srgbClr val="99CCFF"/>
    <a:srgbClr val="003DB8"/>
    <a:srgbClr val="99FF99"/>
    <a:srgbClr val="FFFFCC"/>
    <a:srgbClr val="FFCC99"/>
    <a:srgbClr val="CCFFFF"/>
    <a:srgbClr val="99FF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50" autoAdjust="0"/>
    <p:restoredTop sz="73450" autoAdjust="0"/>
  </p:normalViewPr>
  <p:slideViewPr>
    <p:cSldViewPr>
      <p:cViewPr varScale="1">
        <p:scale>
          <a:sx n="81" d="100"/>
          <a:sy n="81" d="100"/>
        </p:scale>
        <p:origin x="240" y="56"/>
      </p:cViewPr>
      <p:guideLst>
        <p:guide orient="horz" pos="2160"/>
        <p:guide pos="2880"/>
        <p:guide orient="horz" pos="216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04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905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04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04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9050" y="9432925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E1A34B6-4DE3-4AD7-BEF4-27CC025A8A9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3208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05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438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7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718050"/>
            <a:ext cx="5408613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/>
              <a:t>Click to edit Master text styles</a:t>
            </a:r>
          </a:p>
          <a:p>
            <a:pPr lvl="1"/>
            <a:r>
              <a:rPr lang="hr-HR" noProof="0"/>
              <a:t>Second level</a:t>
            </a:r>
          </a:p>
          <a:p>
            <a:pPr lvl="2"/>
            <a:r>
              <a:rPr lang="hr-HR" noProof="0"/>
              <a:t>Third level</a:t>
            </a:r>
          </a:p>
          <a:p>
            <a:pPr lvl="3"/>
            <a:r>
              <a:rPr lang="hr-HR" noProof="0"/>
              <a:t>Fourth level</a:t>
            </a:r>
          </a:p>
          <a:p>
            <a:pPr lvl="4"/>
            <a:r>
              <a:rPr lang="hr-HR" noProof="0"/>
              <a:t>Fifth level</a:t>
            </a:r>
          </a:p>
        </p:txBody>
      </p:sp>
      <p:sp>
        <p:nvSpPr>
          <p:cNvPr id="447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47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050" y="9432925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5A67E9C-7605-49B6-84BB-B4EA141C7F6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33726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+mn-cs"/>
      </a:defRPr>
    </a:lvl1pPr>
    <a:lvl2pPr marL="609507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+mn-cs"/>
      </a:defRPr>
    </a:lvl2pPr>
    <a:lvl3pPr marL="1219014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+mn-cs"/>
      </a:defRPr>
    </a:lvl3pPr>
    <a:lvl4pPr marL="182852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+mn-cs"/>
      </a:defRPr>
    </a:lvl4pPr>
    <a:lvl5pPr marL="2438027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+mn-cs"/>
      </a:defRPr>
    </a:lvl5pPr>
    <a:lvl6pPr marL="3047534" algn="l" defTabSz="121901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657041" algn="l" defTabSz="121901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266547" algn="l" defTabSz="121901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876053" algn="l" defTabSz="121901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otresnirizik.maps.arcgis.com/home/index.html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NZbv0VPsmw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zervirano mjesto slike slajda 1">
            <a:extLst>
              <a:ext uri="{FF2B5EF4-FFF2-40B4-BE49-F238E27FC236}">
                <a16:creationId xmlns:a16="http://schemas.microsoft.com/office/drawing/2014/main" id="{16A37C1C-BE51-49ED-961A-D37A08B415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8" y="744538"/>
            <a:ext cx="6619875" cy="3724275"/>
          </a:xfrm>
          <a:ln/>
        </p:spPr>
      </p:sp>
      <p:sp>
        <p:nvSpPr>
          <p:cNvPr id="51203" name="Rezervirano mjesto bilježaka 2">
            <a:extLst>
              <a:ext uri="{FF2B5EF4-FFF2-40B4-BE49-F238E27FC236}">
                <a16:creationId xmlns:a16="http://schemas.microsoft.com/office/drawing/2014/main" id="{D7D2DAB7-06EB-4C74-B927-A7F23B25E7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baseline="0" dirty="0">
              <a:latin typeface="Arial" panose="020B0604020202020204" pitchFamily="34" charset="0"/>
            </a:endParaRPr>
          </a:p>
        </p:txBody>
      </p:sp>
      <p:sp>
        <p:nvSpPr>
          <p:cNvPr id="51204" name="Rezervirano mjesto datuma 3">
            <a:extLst>
              <a:ext uri="{FF2B5EF4-FFF2-40B4-BE49-F238E27FC236}">
                <a16:creationId xmlns:a16="http://schemas.microsoft.com/office/drawing/2014/main" id="{6BB9E917-22DF-4935-BD02-A20BDCB52D7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4130C58-3ED3-48F5-8603-C475DCFDB73C}" type="datetime1">
              <a:rPr lang="hr-HR" altLang="sr-Latn-RS" smtClean="0">
                <a:latin typeface="Times New Roman" panose="02020603050405020304" pitchFamily="18" charset="0"/>
              </a:rPr>
              <a:pPr/>
              <a:t>20.12.2023.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  <p:sp>
        <p:nvSpPr>
          <p:cNvPr id="51205" name="Rezervirano mjesto broja slajda 4">
            <a:extLst>
              <a:ext uri="{FF2B5EF4-FFF2-40B4-BE49-F238E27FC236}">
                <a16:creationId xmlns:a16="http://schemas.microsoft.com/office/drawing/2014/main" id="{2066E16D-DE39-48EC-8AEF-7421E034C9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080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7825346C-416F-48B7-A7F7-650539F07C1D}" type="slidenum">
              <a:rPr lang="hr-HR" altLang="sr-Latn-RS" smtClean="0">
                <a:latin typeface="Times New Roman" panose="02020603050405020304" pitchFamily="18" charset="0"/>
              </a:rPr>
              <a:pPr/>
              <a:t>1</a:t>
            </a:fld>
            <a:endParaRPr lang="hr-HR" altLang="sr-Latn-R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903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11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54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438" y="744538"/>
            <a:ext cx="6619875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 eaLnBrk="1" fontAlgn="base" hangingPunct="1"/>
            <a:endParaRPr lang="hr-HR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7EB1C8-3059-406F-8F1C-4AF91429F961}" type="slidenum">
              <a:rPr lang="hr-HR" smtClean="0"/>
              <a:pPr>
                <a:defRPr/>
              </a:pPr>
              <a:t>12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14948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13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343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r-HR" dirty="0">
                <a:hlinkClick r:id="rId3"/>
              </a:rPr>
              <a:t>https://potresnirizik.maps.arcgis.com/home/index.html</a:t>
            </a:r>
            <a:endParaRPr lang="hr-HR" dirty="0"/>
          </a:p>
          <a:p>
            <a:pPr eaLnBrk="1" hangingPunct="1"/>
            <a:endParaRPr lang="hr-HR" altLang="sr-Latn-R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Podaci se obrađuju u </a:t>
            </a:r>
            <a:r>
              <a:rPr lang="hr-HR" dirty="0" err="1"/>
              <a:t>ArcGIS</a:t>
            </a:r>
            <a:r>
              <a:rPr lang="hr-HR" dirty="0"/>
              <a:t> Pro aplikaciji za mapiranje koja podržava vizualizaciju i napredne analize 2D, 3D i 4D podataka, a prikazuju putem </a:t>
            </a:r>
            <a:r>
              <a:rPr lang="hr-HR" dirty="0" err="1"/>
              <a:t>ArcGIS</a:t>
            </a:r>
            <a:r>
              <a:rPr lang="hr-HR" dirty="0"/>
              <a:t> </a:t>
            </a:r>
            <a:r>
              <a:rPr lang="hr-HR" dirty="0" err="1"/>
              <a:t>Dashboard</a:t>
            </a:r>
            <a:r>
              <a:rPr lang="hr-HR" dirty="0"/>
              <a:t> aplikacije (nadzorna ploča), informacijski proizvod koji pruža geoprostornu infrastrukturu</a:t>
            </a:r>
            <a:endParaRPr lang="en-US" dirty="0"/>
          </a:p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14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349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15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606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16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271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17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016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18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820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438" y="744538"/>
            <a:ext cx="6619875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 eaLnBrk="1" fontAlgn="base" hangingPunct="1"/>
            <a:endParaRPr lang="hr-HR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7EB1C8-3059-406F-8F1C-4AF91429F961}" type="slidenum">
              <a:rPr lang="hr-HR" smtClean="0"/>
              <a:pPr>
                <a:defRPr/>
              </a:pPr>
              <a:t>19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98352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07E157-76D0-4590-9CF3-844F422A485E}" type="slidenum">
              <a:rPr kumimoji="0" lang="hr-HR" altLang="sr-Latn-R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r-HR" altLang="sr-Latn-R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87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2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816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438" y="744538"/>
            <a:ext cx="6619875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 eaLnBrk="1" fontAlgn="base" hangingPunct="1"/>
            <a:r>
              <a:rPr lang="hr-HR" dirty="0">
                <a:hlinkClick r:id="rId3"/>
              </a:rPr>
              <a:t>ER2 </a:t>
            </a:r>
            <a:r>
              <a:rPr lang="hr-HR" dirty="0" err="1">
                <a:hlinkClick r:id="rId3"/>
              </a:rPr>
              <a:t>Earthquake</a:t>
            </a:r>
            <a:r>
              <a:rPr lang="hr-HR" dirty="0">
                <a:hlinkClick r:id="rId3"/>
              </a:rPr>
              <a:t> – YouTube</a:t>
            </a:r>
            <a:r>
              <a:rPr lang="hr-HR" dirty="0"/>
              <a:t> </a:t>
            </a:r>
          </a:p>
          <a:p>
            <a:pPr rtl="0" eaLnBrk="1" fontAlgn="base" hangingPunct="1"/>
            <a:endParaRPr lang="hr-HR" dirty="0"/>
          </a:p>
          <a:p>
            <a:pPr rtl="0" eaLnBrk="1" fontAlgn="base" hangingPunct="1"/>
            <a:endParaRPr lang="hr-HR" dirty="0"/>
          </a:p>
          <a:p>
            <a:r>
              <a:rPr lang="hr-HR" dirty="0"/>
              <a:t>Upisani podaci o građevinama objedinjuju se u jedinstvenu cjelovitu bazu podataka o građevinama i stanovništvu</a:t>
            </a:r>
          </a:p>
          <a:p>
            <a:r>
              <a:rPr lang="hr-HR" dirty="0"/>
              <a:t>Izrada podloga za analize rizika od katastrofa</a:t>
            </a:r>
          </a:p>
          <a:p>
            <a:r>
              <a:rPr lang="hr-HR" dirty="0"/>
              <a:t>Procjena potresnog rizika za Grad Zagreb</a:t>
            </a:r>
          </a:p>
          <a:p>
            <a:r>
              <a:rPr lang="hr-HR" dirty="0"/>
              <a:t>Dostupnost analiziranih podataka na portalu svim službama i tijelima u sustavu rizika od katastrofa</a:t>
            </a:r>
          </a:p>
          <a:p>
            <a:pPr rtl="0" eaLnBrk="1" fontAlgn="base" hangingPunct="1"/>
            <a:endParaRPr lang="hr-HR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7EB1C8-3059-406F-8F1C-4AF91429F961}" type="slidenum">
              <a:rPr lang="hr-HR" smtClean="0"/>
              <a:pPr>
                <a:defRPr/>
              </a:pPr>
              <a:t>21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71029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22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0051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23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9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24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672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25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282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26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2232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27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7294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28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0177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29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4772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30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917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3025" y="744538"/>
            <a:ext cx="6616700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 eaLnBrk="1" fontAlgn="base" hangingPunct="1"/>
            <a:endParaRPr lang="hr-HR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7EB1C8-3059-406F-8F1C-4AF91429F961}" type="slidenum">
              <a:rPr lang="hr-HR" smtClean="0"/>
              <a:pPr>
                <a:defRPr/>
              </a:pPr>
              <a:t>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710376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31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6193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32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288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3025" y="744538"/>
            <a:ext cx="6616700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 eaLnBrk="1" fontAlgn="base" hangingPunct="1"/>
            <a:endParaRPr lang="hr-HR" dirty="0"/>
          </a:p>
          <a:p>
            <a:pPr rtl="0" eaLnBrk="1" fontAlgn="base" hangingPunct="1"/>
            <a:r>
              <a:rPr lang="hr-HR" dirty="0"/>
              <a:t>tu smo imali problema s bazama podataka !!!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7EB1C8-3059-406F-8F1C-4AF91429F961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r-H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037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  <a:buFont typeface="Wingdings" panose="05000000000000000000" pitchFamily="2" charset="2"/>
              <a:buNone/>
            </a:pPr>
            <a:endParaRPr lang="hr-HR" alt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A67E9C-7605-49B6-84BB-B4EA141C7F6F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266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7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825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438" y="744538"/>
            <a:ext cx="6619875" cy="372427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rtl="0" eaLnBrk="1" fontAlgn="base" hangingPunct="1"/>
            <a:endParaRPr lang="hr-HR" dirty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7EB1C8-3059-406F-8F1C-4AF91429F961}" type="slidenum">
              <a:rPr lang="hr-HR" smtClean="0"/>
              <a:pPr>
                <a:defRPr/>
              </a:pPr>
              <a:t>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31682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9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6125"/>
            <a:ext cx="6613525" cy="3722688"/>
          </a:xfrm>
          <a:ln/>
        </p:spPr>
      </p:sp>
      <p:sp>
        <p:nvSpPr>
          <p:cNvPr id="798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 dirty="0"/>
          </a:p>
          <a:p>
            <a:pPr eaLnBrk="1" hangingPunct="1"/>
            <a:r>
              <a:rPr lang="hr-HR" altLang="sr-Latn-RS" dirty="0"/>
              <a:t>DKP spajanje !!!</a:t>
            </a:r>
          </a:p>
          <a:p>
            <a:pPr eaLnBrk="1" hangingPunct="1"/>
            <a:endParaRPr lang="hr-HR" altLang="sr-Latn-R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Grad Zagreb u suradnji s </a:t>
            </a:r>
            <a:r>
              <a:rPr lang="hr-HR" dirty="0" err="1"/>
              <a:t>Gdi</a:t>
            </a:r>
            <a:r>
              <a:rPr lang="hr-HR" dirty="0"/>
              <a:t> d.o.o. izradio osnovnu podlogu (zgrade) sa </a:t>
            </a:r>
            <a:r>
              <a:rPr lang="hr-HR" b="1" dirty="0"/>
              <a:t>325.010 točaka </a:t>
            </a:r>
            <a:r>
              <a:rPr lang="hr-HR" dirty="0"/>
              <a:t>koje su podijeljene u 64 vrste po digitalnom katastarskom planu (DKP)</a:t>
            </a:r>
          </a:p>
          <a:p>
            <a:pPr eaLnBrk="1" hangingPunct="1"/>
            <a:endParaRPr lang="hr-HR" altLang="sr-Latn-RS" dirty="0"/>
          </a:p>
        </p:txBody>
      </p:sp>
      <p:sp>
        <p:nvSpPr>
          <p:cNvPr id="798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51791" indent="-2891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56602" indent="-23132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19242" indent="-23132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81883" indent="-23132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4452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07164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69805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932446" indent="-2313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707E157-76D0-4590-9CF3-844F422A485E}" type="slidenum">
              <a:rPr lang="hr-HR" altLang="sr-Latn-RS">
                <a:solidFill>
                  <a:srgbClr val="000000"/>
                </a:solidFill>
                <a:latin typeface="Arial" charset="0"/>
              </a:rPr>
              <a:pPr/>
              <a:t>10</a:t>
            </a:fld>
            <a:endParaRPr lang="hr-HR" altLang="sr-Latn-R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182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914282" y="2394504"/>
            <a:ext cx="10361851" cy="109564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121873" tIns="60935" rIns="121873" bIns="60935"/>
          <a:lstStyle/>
          <a:p>
            <a:pPr>
              <a:defRPr/>
            </a:pPr>
            <a:endParaRPr lang="sr-Latn-CS" sz="320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282" y="990829"/>
            <a:ext cx="10361851" cy="1371918"/>
          </a:xfrm>
        </p:spPr>
        <p:txBody>
          <a:bodyPr/>
          <a:lstStyle>
            <a:lvl1pPr>
              <a:defRPr sz="5400"/>
            </a:lvl1pPr>
          </a:lstStyle>
          <a:p>
            <a:r>
              <a:rPr lang="hr-HR"/>
              <a:t>Click to edit Master title style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150" y="3429797"/>
            <a:ext cx="9345983" cy="1600571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700"/>
            </a:lvl1pPr>
          </a:lstStyle>
          <a:p>
            <a:r>
              <a:rPr lang="hr-HR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1" y="6249847"/>
            <a:ext cx="2539669" cy="4573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059" y="6249847"/>
            <a:ext cx="3860297" cy="4573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6464" y="6249847"/>
            <a:ext cx="2539669" cy="4573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8D46C-6327-4B9E-9471-49F41B626FF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3689D-F40B-4A53-82D1-9CCD9610F2B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3985" y="304874"/>
            <a:ext cx="2668769" cy="57163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553" y="304874"/>
            <a:ext cx="7805251" cy="57163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5BE30-A0DE-4C73-84FE-2CD8F10F0DD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A screenshot of a cell phone&#10;&#10;Description automatically generated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"/>
            <a:ext cx="12190413" cy="211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/>
          <a:stretch>
            <a:fillRect/>
          </a:stretch>
        </p:blipFill>
        <p:spPr bwMode="auto">
          <a:xfrm>
            <a:off x="1" y="5800485"/>
            <a:ext cx="12190413" cy="107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0536" y="2387725"/>
            <a:ext cx="11466607" cy="1731630"/>
          </a:xfrm>
        </p:spPr>
        <p:txBody>
          <a:bodyPr/>
          <a:lstStyle>
            <a:lvl1pPr algn="ctr">
              <a:defRPr sz="48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0536" y="237655"/>
            <a:ext cx="11475073" cy="2502579"/>
          </a:xfrm>
        </p:spPr>
        <p:txBody>
          <a:bodyPr/>
          <a:lstStyle>
            <a:lvl1pPr marL="0" indent="0" algn="ctr">
              <a:spcBef>
                <a:spcPct val="0"/>
              </a:spcBef>
              <a:buFont typeface="Wingdings" pitchFamily="2" charset="2"/>
              <a:buNone/>
              <a:defRPr sz="4300" cap="all" baseline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40414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Ba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516400" y="6087884"/>
            <a:ext cx="5705791" cy="724068"/>
          </a:xfrm>
          <a:prstGeom prst="rect">
            <a:avLst/>
          </a:prstGeom>
          <a:noFill/>
          <a:ln>
            <a:noFill/>
          </a:ln>
        </p:spPr>
        <p:txBody>
          <a:bodyPr lIns="121873" tIns="60935" rIns="121873" bIns="60935" anchor="b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en-US" altLang="sr-Latn-RS" sz="2100" b="1">
                <a:solidFill>
                  <a:srgbClr val="F5750B"/>
                </a:solidFill>
                <a:latin typeface="Arial Narrow"/>
                <a:cs typeface="Calibri Light" panose="020F0302020204030204" pitchFamily="34" charset="0"/>
              </a:rPr>
              <a:t>Future Trends in Civil Engineering</a:t>
            </a:r>
          </a:p>
          <a:p>
            <a:pPr eaLnBrk="0" hangingPunct="0">
              <a:defRPr/>
            </a:pPr>
            <a:r>
              <a:rPr lang="en-US" altLang="sr-Latn-RS" sz="2100" b="1">
                <a:solidFill>
                  <a:srgbClr val="F5750B"/>
                </a:solidFill>
                <a:latin typeface="Arial Narrow"/>
                <a:cs typeface="Calibri Light" panose="020F0302020204030204" pitchFamily="34" charset="0"/>
              </a:rPr>
              <a:t>17 October, 2019, Zagreb, Croatia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01055" y="6132345"/>
            <a:ext cx="11352322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A screenshot of a cell phone&#10;&#10;Description automatically generate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387" y="6238734"/>
            <a:ext cx="3790456" cy="52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100042"/>
            <a:ext cx="11352322" cy="891965"/>
          </a:xfr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rgbClr val="F5750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00" baseline="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 baseline="0">
                <a:solidFill>
                  <a:srgbClr val="F5750B"/>
                </a:solidFill>
              </a:defRPr>
            </a:lvl2pPr>
            <a:lvl3pPr>
              <a:defRPr sz="2100" baseline="0"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1590053"/>
      </p:ext>
    </p:extLst>
  </p:cSld>
  <p:clrMapOvr>
    <a:masterClrMapping/>
  </p:clrMapOvr>
  <p:transition>
    <p:randomBa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1" y="4407922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1" y="2907389"/>
            <a:ext cx="10361851" cy="1500534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507" indent="0">
              <a:buNone/>
              <a:defRPr sz="2400"/>
            </a:lvl2pPr>
            <a:lvl3pPr marL="1219014" indent="0">
              <a:buNone/>
              <a:defRPr sz="2100"/>
            </a:lvl3pPr>
            <a:lvl4pPr marL="1828520" indent="0">
              <a:buNone/>
              <a:defRPr sz="1900"/>
            </a:lvl4pPr>
            <a:lvl5pPr marL="2438027" indent="0">
              <a:buNone/>
              <a:defRPr sz="1900"/>
            </a:lvl5pPr>
            <a:lvl6pPr marL="3047534" indent="0">
              <a:buNone/>
              <a:defRPr sz="1900"/>
            </a:lvl6pPr>
            <a:lvl7pPr marL="3657041" indent="0">
              <a:buNone/>
              <a:defRPr sz="1900"/>
            </a:lvl7pPr>
            <a:lvl8pPr marL="4266547" indent="0">
              <a:buNone/>
              <a:defRPr sz="1900"/>
            </a:lvl8pPr>
            <a:lvl9pPr marL="4876053" indent="0">
              <a:buNone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269289"/>
      </p:ext>
    </p:extLst>
  </p:cSld>
  <p:clrMapOvr>
    <a:masterClrMapping/>
  </p:clrMapOvr>
  <p:transition>
    <p:randomBa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178201"/>
            <a:ext cx="5570341" cy="495414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3037" y="1178201"/>
            <a:ext cx="5570341" cy="495414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1469253"/>
      </p:ext>
    </p:extLst>
  </p:cSld>
  <p:clrMapOvr>
    <a:masterClrMapping/>
  </p:clrMapOvr>
  <p:transition>
    <p:randomBa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72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14" indent="0">
              <a:buNone/>
              <a:defRPr sz="2400" b="1"/>
            </a:lvl3pPr>
            <a:lvl4pPr marL="1828520" indent="0">
              <a:buNone/>
              <a:defRPr sz="2100" b="1"/>
            </a:lvl4pPr>
            <a:lvl5pPr marL="2438027" indent="0">
              <a:buNone/>
              <a:defRPr sz="2100" b="1"/>
            </a:lvl5pPr>
            <a:lvl6pPr marL="3047534" indent="0">
              <a:buNone/>
              <a:defRPr sz="2100" b="1"/>
            </a:lvl6pPr>
            <a:lvl7pPr marL="3657041" indent="0">
              <a:buNone/>
              <a:defRPr sz="2100" b="1"/>
            </a:lvl7pPr>
            <a:lvl8pPr marL="4266547" indent="0">
              <a:buNone/>
              <a:defRPr sz="2100" b="1"/>
            </a:lvl8pPr>
            <a:lvl9pPr marL="487605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81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5" y="1535472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14" indent="0">
              <a:buNone/>
              <a:defRPr sz="2400" b="1"/>
            </a:lvl3pPr>
            <a:lvl4pPr marL="1828520" indent="0">
              <a:buNone/>
              <a:defRPr sz="2100" b="1"/>
            </a:lvl4pPr>
            <a:lvl5pPr marL="2438027" indent="0">
              <a:buNone/>
              <a:defRPr sz="2100" b="1"/>
            </a:lvl5pPr>
            <a:lvl6pPr marL="3047534" indent="0">
              <a:buNone/>
              <a:defRPr sz="2100" b="1"/>
            </a:lvl6pPr>
            <a:lvl7pPr marL="3657041" indent="0">
              <a:buNone/>
              <a:defRPr sz="2100" b="1"/>
            </a:lvl7pPr>
            <a:lvl8pPr marL="4266547" indent="0">
              <a:buNone/>
              <a:defRPr sz="2100" b="1"/>
            </a:lvl8pPr>
            <a:lvl9pPr marL="487605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5" y="2175381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9253775"/>
      </p:ext>
    </p:extLst>
  </p:cSld>
  <p:clrMapOvr>
    <a:masterClrMapping/>
  </p:clrMapOvr>
  <p:transition>
    <p:randomBa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5304355"/>
      </p:ext>
    </p:extLst>
  </p:cSld>
  <p:clrMapOvr>
    <a:masterClrMapping/>
  </p:clrMapOvr>
  <p:transition>
    <p:randomBa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086616"/>
      </p:ext>
    </p:extLst>
  </p:cSld>
  <p:clrMapOvr>
    <a:masterClrMapping/>
  </p:clrMapOvr>
  <p:transition>
    <p:randomBa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273115"/>
            <a:ext cx="4010562" cy="1162320"/>
          </a:xfrm>
        </p:spPr>
        <p:txBody>
          <a:bodyPr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6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5" y="1435439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500"/>
            </a:lvl2pPr>
            <a:lvl3pPr marL="1219014" indent="0">
              <a:buNone/>
              <a:defRPr sz="1300"/>
            </a:lvl3pPr>
            <a:lvl4pPr marL="1828520" indent="0">
              <a:buNone/>
              <a:defRPr sz="1200"/>
            </a:lvl4pPr>
            <a:lvl5pPr marL="2438027" indent="0">
              <a:buNone/>
              <a:defRPr sz="1200"/>
            </a:lvl5pPr>
            <a:lvl6pPr marL="3047534" indent="0">
              <a:buNone/>
              <a:defRPr sz="1200"/>
            </a:lvl6pPr>
            <a:lvl7pPr marL="3657041" indent="0">
              <a:buNone/>
              <a:defRPr sz="1200"/>
            </a:lvl7pPr>
            <a:lvl8pPr marL="4266547" indent="0">
              <a:buNone/>
              <a:defRPr sz="1200"/>
            </a:lvl8pPr>
            <a:lvl9pPr marL="487605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8521318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45A17-9D0D-4F94-A6A0-09C55CE5A7F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3"/>
            <a:ext cx="7314248" cy="566870"/>
          </a:xfrm>
        </p:spPr>
        <p:txBody>
          <a:bodyPr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9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07" indent="0">
              <a:buNone/>
              <a:defRPr sz="3700"/>
            </a:lvl2pPr>
            <a:lvl3pPr marL="1219014" indent="0">
              <a:buNone/>
              <a:defRPr sz="3200"/>
            </a:lvl3pPr>
            <a:lvl4pPr marL="1828520" indent="0">
              <a:buNone/>
              <a:defRPr sz="2700"/>
            </a:lvl4pPr>
            <a:lvl5pPr marL="2438027" indent="0">
              <a:buNone/>
              <a:defRPr sz="2700"/>
            </a:lvl5pPr>
            <a:lvl6pPr marL="3047534" indent="0">
              <a:buNone/>
              <a:defRPr sz="2700"/>
            </a:lvl6pPr>
            <a:lvl7pPr marL="3657041" indent="0">
              <a:buNone/>
              <a:defRPr sz="2700"/>
            </a:lvl7pPr>
            <a:lvl8pPr marL="4266547" indent="0">
              <a:buNone/>
              <a:defRPr sz="2700"/>
            </a:lvl8pPr>
            <a:lvl9pPr marL="4876053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5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500"/>
            </a:lvl2pPr>
            <a:lvl3pPr marL="1219014" indent="0">
              <a:buNone/>
              <a:defRPr sz="1300"/>
            </a:lvl3pPr>
            <a:lvl4pPr marL="1828520" indent="0">
              <a:buNone/>
              <a:defRPr sz="1200"/>
            </a:lvl4pPr>
            <a:lvl5pPr marL="2438027" indent="0">
              <a:buNone/>
              <a:defRPr sz="1200"/>
            </a:lvl5pPr>
            <a:lvl6pPr marL="3047534" indent="0">
              <a:buNone/>
              <a:defRPr sz="1200"/>
            </a:lvl6pPr>
            <a:lvl7pPr marL="3657041" indent="0">
              <a:buNone/>
              <a:defRPr sz="1200"/>
            </a:lvl7pPr>
            <a:lvl8pPr marL="4266547" indent="0">
              <a:buNone/>
              <a:defRPr sz="1200"/>
            </a:lvl8pPr>
            <a:lvl9pPr marL="487605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5641640"/>
      </p:ext>
    </p:extLst>
  </p:cSld>
  <p:clrMapOvr>
    <a:masterClrMapping/>
  </p:clrMapOvr>
  <p:transition>
    <p:randomBa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618025"/>
      </p:ext>
    </p:extLst>
  </p:cSld>
  <p:clrMapOvr>
    <a:masterClrMapping/>
  </p:clrMapOvr>
  <p:transition>
    <p:randomBa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3767" y="100037"/>
            <a:ext cx="2838080" cy="60323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9" y="100037"/>
            <a:ext cx="8311069" cy="60323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66244"/>
      </p:ext>
    </p:extLst>
  </p:cSld>
  <p:clrMapOvr>
    <a:masterClrMapping/>
  </p:clrMapOvr>
  <p:transition>
    <p:randomBa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100040"/>
            <a:ext cx="11352322" cy="9463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2" y="1178201"/>
            <a:ext cx="5570341" cy="4954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3037" y="1178201"/>
            <a:ext cx="5570341" cy="4954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8587255"/>
      </p:ext>
    </p:extLst>
  </p:cSld>
  <p:clrMapOvr>
    <a:masterClrMapping/>
  </p:clrMapOvr>
  <p:transition>
    <p:randomBa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A screenshot of a cell phone&#10;&#10;Description automatically generated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"/>
            <a:ext cx="12190413" cy="211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/>
          <a:stretch>
            <a:fillRect/>
          </a:stretch>
        </p:blipFill>
        <p:spPr bwMode="auto">
          <a:xfrm>
            <a:off x="1" y="5800485"/>
            <a:ext cx="12190413" cy="107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0536" y="2387725"/>
            <a:ext cx="11466607" cy="1731630"/>
          </a:xfrm>
        </p:spPr>
        <p:txBody>
          <a:bodyPr/>
          <a:lstStyle>
            <a:lvl1pPr algn="ctr">
              <a:defRPr sz="48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0536" y="237655"/>
            <a:ext cx="11475073" cy="2502579"/>
          </a:xfrm>
        </p:spPr>
        <p:txBody>
          <a:bodyPr/>
          <a:lstStyle>
            <a:lvl1pPr marL="0" indent="0" algn="ctr">
              <a:spcBef>
                <a:spcPct val="0"/>
              </a:spcBef>
              <a:buFont typeface="Wingdings" pitchFamily="2" charset="2"/>
              <a:buNone/>
              <a:defRPr sz="4300" cap="all" baseline="0">
                <a:solidFill>
                  <a:schemeClr val="accent4">
                    <a:lumMod val="1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4731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Ba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516400" y="6087884"/>
            <a:ext cx="5705791" cy="724068"/>
          </a:xfrm>
          <a:prstGeom prst="rect">
            <a:avLst/>
          </a:prstGeom>
          <a:noFill/>
          <a:ln>
            <a:noFill/>
          </a:ln>
        </p:spPr>
        <p:txBody>
          <a:bodyPr lIns="121873" tIns="60935" rIns="121873" bIns="60935" anchor="b"/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sr-Latn-RS" sz="2100" b="1">
                <a:solidFill>
                  <a:srgbClr val="F5750B"/>
                </a:solidFill>
                <a:latin typeface="Arial Narrow"/>
                <a:cs typeface="Calibri Light" panose="020F0302020204030204" pitchFamily="34" charset="0"/>
              </a:rPr>
              <a:t>Future Trends in Civil Engineering</a:t>
            </a:r>
          </a:p>
          <a:p>
            <a:pPr>
              <a:defRPr/>
            </a:pPr>
            <a:r>
              <a:rPr lang="en-US" altLang="sr-Latn-RS" sz="2100" b="1">
                <a:solidFill>
                  <a:srgbClr val="F5750B"/>
                </a:solidFill>
                <a:latin typeface="Arial Narrow"/>
                <a:cs typeface="Calibri Light" panose="020F0302020204030204" pitchFamily="34" charset="0"/>
              </a:rPr>
              <a:t>17 October, 2019, Zagreb, Croatia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01055" y="6132345"/>
            <a:ext cx="11352322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A screenshot of a cell phone&#10;&#10;Description automatically generate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387" y="6238734"/>
            <a:ext cx="3790456" cy="52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100042"/>
            <a:ext cx="11352322" cy="891965"/>
          </a:xfrm>
          <a:solidFill>
            <a:schemeClr val="tx1"/>
          </a:solidFill>
        </p:spPr>
        <p:txBody>
          <a:bodyPr/>
          <a:lstStyle>
            <a:lvl1pPr>
              <a:defRPr baseline="0">
                <a:solidFill>
                  <a:srgbClr val="F5750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00" baseline="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 baseline="0">
                <a:solidFill>
                  <a:srgbClr val="F5750B"/>
                </a:solidFill>
              </a:defRPr>
            </a:lvl2pPr>
            <a:lvl3pPr>
              <a:defRPr sz="2100" baseline="0"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5616654"/>
      </p:ext>
    </p:extLst>
  </p:cSld>
  <p:clrMapOvr>
    <a:masterClrMapping/>
  </p:clrMapOvr>
  <p:transition>
    <p:randomBa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1" y="4407922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1" y="2907389"/>
            <a:ext cx="10361851" cy="1500534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507" indent="0">
              <a:buNone/>
              <a:defRPr sz="2400"/>
            </a:lvl2pPr>
            <a:lvl3pPr marL="1219014" indent="0">
              <a:buNone/>
              <a:defRPr sz="2100"/>
            </a:lvl3pPr>
            <a:lvl4pPr marL="1828520" indent="0">
              <a:buNone/>
              <a:defRPr sz="1900"/>
            </a:lvl4pPr>
            <a:lvl5pPr marL="2438027" indent="0">
              <a:buNone/>
              <a:defRPr sz="1900"/>
            </a:lvl5pPr>
            <a:lvl6pPr marL="3047534" indent="0">
              <a:buNone/>
              <a:defRPr sz="1900"/>
            </a:lvl6pPr>
            <a:lvl7pPr marL="3657041" indent="0">
              <a:buNone/>
              <a:defRPr sz="1900"/>
            </a:lvl7pPr>
            <a:lvl8pPr marL="4266547" indent="0">
              <a:buNone/>
              <a:defRPr sz="1900"/>
            </a:lvl8pPr>
            <a:lvl9pPr marL="4876053" indent="0">
              <a:buNone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515358"/>
      </p:ext>
    </p:extLst>
  </p:cSld>
  <p:clrMapOvr>
    <a:masterClrMapping/>
  </p:clrMapOvr>
  <p:transition>
    <p:randomBa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178201"/>
            <a:ext cx="5570341" cy="495414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3037" y="1178201"/>
            <a:ext cx="5570341" cy="495414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4257183"/>
      </p:ext>
    </p:extLst>
  </p:cSld>
  <p:clrMapOvr>
    <a:masterClrMapping/>
  </p:clrMapOvr>
  <p:transition>
    <p:randomBa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72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14" indent="0">
              <a:buNone/>
              <a:defRPr sz="2400" b="1"/>
            </a:lvl3pPr>
            <a:lvl4pPr marL="1828520" indent="0">
              <a:buNone/>
              <a:defRPr sz="2100" b="1"/>
            </a:lvl4pPr>
            <a:lvl5pPr marL="2438027" indent="0">
              <a:buNone/>
              <a:defRPr sz="2100" b="1"/>
            </a:lvl5pPr>
            <a:lvl6pPr marL="3047534" indent="0">
              <a:buNone/>
              <a:defRPr sz="2100" b="1"/>
            </a:lvl6pPr>
            <a:lvl7pPr marL="3657041" indent="0">
              <a:buNone/>
              <a:defRPr sz="2100" b="1"/>
            </a:lvl7pPr>
            <a:lvl8pPr marL="4266547" indent="0">
              <a:buNone/>
              <a:defRPr sz="2100" b="1"/>
            </a:lvl8pPr>
            <a:lvl9pPr marL="487605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81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5" y="1535472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14" indent="0">
              <a:buNone/>
              <a:defRPr sz="2400" b="1"/>
            </a:lvl3pPr>
            <a:lvl4pPr marL="1828520" indent="0">
              <a:buNone/>
              <a:defRPr sz="2100" b="1"/>
            </a:lvl4pPr>
            <a:lvl5pPr marL="2438027" indent="0">
              <a:buNone/>
              <a:defRPr sz="2100" b="1"/>
            </a:lvl5pPr>
            <a:lvl6pPr marL="3047534" indent="0">
              <a:buNone/>
              <a:defRPr sz="2100" b="1"/>
            </a:lvl6pPr>
            <a:lvl7pPr marL="3657041" indent="0">
              <a:buNone/>
              <a:defRPr sz="2100" b="1"/>
            </a:lvl7pPr>
            <a:lvl8pPr marL="4266547" indent="0">
              <a:buNone/>
              <a:defRPr sz="2100" b="1"/>
            </a:lvl8pPr>
            <a:lvl9pPr marL="487605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5" y="2175381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8432083"/>
      </p:ext>
    </p:extLst>
  </p:cSld>
  <p:clrMapOvr>
    <a:masterClrMapping/>
  </p:clrMapOvr>
  <p:transition>
    <p:randomBa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5951669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1" y="4407922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1" y="2907389"/>
            <a:ext cx="10361851" cy="1500534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507" indent="0">
              <a:buNone/>
              <a:defRPr sz="2400"/>
            </a:lvl2pPr>
            <a:lvl3pPr marL="1219014" indent="0">
              <a:buNone/>
              <a:defRPr sz="2100"/>
            </a:lvl3pPr>
            <a:lvl4pPr marL="1828520" indent="0">
              <a:buNone/>
              <a:defRPr sz="1900"/>
            </a:lvl4pPr>
            <a:lvl5pPr marL="2438027" indent="0">
              <a:buNone/>
              <a:defRPr sz="1900"/>
            </a:lvl5pPr>
            <a:lvl6pPr marL="3047534" indent="0">
              <a:buNone/>
              <a:defRPr sz="1900"/>
            </a:lvl6pPr>
            <a:lvl7pPr marL="3657041" indent="0">
              <a:buNone/>
              <a:defRPr sz="1900"/>
            </a:lvl7pPr>
            <a:lvl8pPr marL="4266547" indent="0">
              <a:buNone/>
              <a:defRPr sz="1900"/>
            </a:lvl8pPr>
            <a:lvl9pPr marL="4876053" indent="0">
              <a:buNone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B7FDA-ED1C-462C-997E-61AF00AC61D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233220"/>
      </p:ext>
    </p:extLst>
  </p:cSld>
  <p:clrMapOvr>
    <a:masterClrMapping/>
  </p:clrMapOvr>
  <p:transition>
    <p:randomBa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273115"/>
            <a:ext cx="4010562" cy="1162320"/>
          </a:xfrm>
        </p:spPr>
        <p:txBody>
          <a:bodyPr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6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5" y="1435439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500"/>
            </a:lvl2pPr>
            <a:lvl3pPr marL="1219014" indent="0">
              <a:buNone/>
              <a:defRPr sz="1300"/>
            </a:lvl3pPr>
            <a:lvl4pPr marL="1828520" indent="0">
              <a:buNone/>
              <a:defRPr sz="1200"/>
            </a:lvl4pPr>
            <a:lvl5pPr marL="2438027" indent="0">
              <a:buNone/>
              <a:defRPr sz="1200"/>
            </a:lvl5pPr>
            <a:lvl6pPr marL="3047534" indent="0">
              <a:buNone/>
              <a:defRPr sz="1200"/>
            </a:lvl6pPr>
            <a:lvl7pPr marL="3657041" indent="0">
              <a:buNone/>
              <a:defRPr sz="1200"/>
            </a:lvl7pPr>
            <a:lvl8pPr marL="4266547" indent="0">
              <a:buNone/>
              <a:defRPr sz="1200"/>
            </a:lvl8pPr>
            <a:lvl9pPr marL="487605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1541822"/>
      </p:ext>
    </p:extLst>
  </p:cSld>
  <p:clrMapOvr>
    <a:masterClrMapping/>
  </p:clrMapOvr>
  <p:transition>
    <p:randomBa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3"/>
            <a:ext cx="7314248" cy="566870"/>
          </a:xfrm>
        </p:spPr>
        <p:txBody>
          <a:bodyPr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9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07" indent="0">
              <a:buNone/>
              <a:defRPr sz="3700"/>
            </a:lvl2pPr>
            <a:lvl3pPr marL="1219014" indent="0">
              <a:buNone/>
              <a:defRPr sz="3200"/>
            </a:lvl3pPr>
            <a:lvl4pPr marL="1828520" indent="0">
              <a:buNone/>
              <a:defRPr sz="2700"/>
            </a:lvl4pPr>
            <a:lvl5pPr marL="2438027" indent="0">
              <a:buNone/>
              <a:defRPr sz="2700"/>
            </a:lvl5pPr>
            <a:lvl6pPr marL="3047534" indent="0">
              <a:buNone/>
              <a:defRPr sz="2700"/>
            </a:lvl6pPr>
            <a:lvl7pPr marL="3657041" indent="0">
              <a:buNone/>
              <a:defRPr sz="2700"/>
            </a:lvl7pPr>
            <a:lvl8pPr marL="4266547" indent="0">
              <a:buNone/>
              <a:defRPr sz="2700"/>
            </a:lvl8pPr>
            <a:lvl9pPr marL="4876053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5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500"/>
            </a:lvl2pPr>
            <a:lvl3pPr marL="1219014" indent="0">
              <a:buNone/>
              <a:defRPr sz="1300"/>
            </a:lvl3pPr>
            <a:lvl4pPr marL="1828520" indent="0">
              <a:buNone/>
              <a:defRPr sz="1200"/>
            </a:lvl4pPr>
            <a:lvl5pPr marL="2438027" indent="0">
              <a:buNone/>
              <a:defRPr sz="1200"/>
            </a:lvl5pPr>
            <a:lvl6pPr marL="3047534" indent="0">
              <a:buNone/>
              <a:defRPr sz="1200"/>
            </a:lvl6pPr>
            <a:lvl7pPr marL="3657041" indent="0">
              <a:buNone/>
              <a:defRPr sz="1200"/>
            </a:lvl7pPr>
            <a:lvl8pPr marL="4266547" indent="0">
              <a:buNone/>
              <a:defRPr sz="1200"/>
            </a:lvl8pPr>
            <a:lvl9pPr marL="487605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181736"/>
      </p:ext>
    </p:extLst>
  </p:cSld>
  <p:clrMapOvr>
    <a:masterClrMapping/>
  </p:clrMapOvr>
  <p:transition>
    <p:randomBa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8626833"/>
      </p:ext>
    </p:extLst>
  </p:cSld>
  <p:clrMapOvr>
    <a:masterClrMapping/>
  </p:clrMapOvr>
  <p:transition>
    <p:randomBa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3767" y="100037"/>
            <a:ext cx="2838080" cy="60323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9" y="100037"/>
            <a:ext cx="8311069" cy="60323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0993429"/>
      </p:ext>
    </p:extLst>
  </p:cSld>
  <p:clrMapOvr>
    <a:masterClrMapping/>
  </p:clrMapOvr>
  <p:transition>
    <p:randomBa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100040"/>
            <a:ext cx="11352322" cy="9463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522" y="1178201"/>
            <a:ext cx="5570341" cy="4954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3037" y="1178201"/>
            <a:ext cx="5570341" cy="4954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2099993"/>
      </p:ext>
    </p:extLst>
  </p:cSld>
  <p:clrMapOvr>
    <a:masterClrMapping/>
  </p:clrMapOvr>
  <p:transition>
    <p:randomBa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914281" y="2394562"/>
            <a:ext cx="10361851" cy="109563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11998573 h 1000"/>
              <a:gd name="T6" fmla="*/ 0 w 1000"/>
              <a:gd name="T7" fmla="*/ 11998573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107740" tIns="53860" rIns="107740" bIns="53860"/>
          <a:lstStyle/>
          <a:p>
            <a:pPr eaLnBrk="0" hangingPunct="0"/>
            <a:endParaRPr lang="hr-HR" sz="1800">
              <a:solidFill>
                <a:srgbClr val="000000"/>
              </a:solidFill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281" y="990829"/>
            <a:ext cx="10361851" cy="1371918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Click to edit Master title style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149" y="3429851"/>
            <a:ext cx="9345983" cy="1600571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300"/>
            </a:lvl1pPr>
          </a:lstStyle>
          <a:p>
            <a:r>
              <a:rPr lang="hr-HR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1" y="6249847"/>
            <a:ext cx="2539669" cy="4573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058" y="6249847"/>
            <a:ext cx="3860297" cy="4573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6463" y="6249847"/>
            <a:ext cx="2539669" cy="457306"/>
          </a:xfrm>
        </p:spPr>
        <p:txBody>
          <a:bodyPr/>
          <a:lstStyle>
            <a:lvl1pPr>
              <a:defRPr/>
            </a:lvl1pPr>
          </a:lstStyle>
          <a:p>
            <a:fld id="{E25E6E59-1BC1-44A6-A473-1F4B2BE78FBD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290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9C5B4-B4C4-474A-8D6B-451D36230922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756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444"/>
            <a:ext cx="10361851" cy="1500534"/>
          </a:xfrm>
        </p:spPr>
        <p:txBody>
          <a:bodyPr anchor="b"/>
          <a:lstStyle>
            <a:lvl1pPr marL="0" indent="0">
              <a:buNone/>
              <a:defRPr sz="2400"/>
            </a:lvl1pPr>
            <a:lvl2pPr marL="542277" indent="0">
              <a:buNone/>
              <a:defRPr sz="2100"/>
            </a:lvl2pPr>
            <a:lvl3pPr marL="1084557" indent="0">
              <a:buNone/>
              <a:defRPr sz="1900"/>
            </a:lvl3pPr>
            <a:lvl4pPr marL="1626803" indent="0">
              <a:buNone/>
              <a:defRPr sz="1700"/>
            </a:lvl4pPr>
            <a:lvl5pPr marL="2169075" indent="0">
              <a:buNone/>
              <a:defRPr sz="1700"/>
            </a:lvl5pPr>
            <a:lvl6pPr marL="2711340" indent="0">
              <a:buNone/>
              <a:defRPr sz="1700"/>
            </a:lvl6pPr>
            <a:lvl7pPr marL="3253620" indent="0">
              <a:buNone/>
              <a:defRPr sz="1700"/>
            </a:lvl7pPr>
            <a:lvl8pPr marL="3795864" indent="0">
              <a:buNone/>
              <a:defRPr sz="1700"/>
            </a:lvl8pPr>
            <a:lvl9pPr marL="4338151" indent="0">
              <a:buNone/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0BD124-AB0B-45D7-A617-EA66749613D8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970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52" y="1753006"/>
            <a:ext cx="5231719" cy="426818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0446" y="1753006"/>
            <a:ext cx="5231719" cy="426818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FA4BF3-BA9D-49C6-87F4-3BF7C4CBC3CC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47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53" y="1753006"/>
            <a:ext cx="5231719" cy="426818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0446" y="1753006"/>
            <a:ext cx="5231719" cy="426818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F8AA4-2A73-4C0F-BB79-44A5BF8E46D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2277" indent="0">
              <a:buNone/>
              <a:defRPr sz="2400" b="1"/>
            </a:lvl2pPr>
            <a:lvl3pPr marL="1084557" indent="0">
              <a:buNone/>
              <a:defRPr sz="2100" b="1"/>
            </a:lvl3pPr>
            <a:lvl4pPr marL="1626803" indent="0">
              <a:buNone/>
              <a:defRPr sz="1900" b="1"/>
            </a:lvl4pPr>
            <a:lvl5pPr marL="2169075" indent="0">
              <a:buNone/>
              <a:defRPr sz="1900" b="1"/>
            </a:lvl5pPr>
            <a:lvl6pPr marL="2711340" indent="0">
              <a:buNone/>
              <a:defRPr sz="1900" b="1"/>
            </a:lvl6pPr>
            <a:lvl7pPr marL="3253620" indent="0">
              <a:buNone/>
              <a:defRPr sz="1900" b="1"/>
            </a:lvl7pPr>
            <a:lvl8pPr marL="3795864" indent="0">
              <a:buNone/>
              <a:defRPr sz="1900" b="1"/>
            </a:lvl8pPr>
            <a:lvl9pPr marL="4338151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436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2277" indent="0">
              <a:buNone/>
              <a:defRPr sz="2400" b="1"/>
            </a:lvl2pPr>
            <a:lvl3pPr marL="1084557" indent="0">
              <a:buNone/>
              <a:defRPr sz="2100" b="1"/>
            </a:lvl3pPr>
            <a:lvl4pPr marL="1626803" indent="0">
              <a:buNone/>
              <a:defRPr sz="1900" b="1"/>
            </a:lvl4pPr>
            <a:lvl5pPr marL="2169075" indent="0">
              <a:buNone/>
              <a:defRPr sz="1900" b="1"/>
            </a:lvl5pPr>
            <a:lvl6pPr marL="2711340" indent="0">
              <a:buNone/>
              <a:defRPr sz="1900" b="1"/>
            </a:lvl6pPr>
            <a:lvl7pPr marL="3253620" indent="0">
              <a:buNone/>
              <a:defRPr sz="1900" b="1"/>
            </a:lvl7pPr>
            <a:lvl8pPr marL="3795864" indent="0">
              <a:buNone/>
              <a:defRPr sz="1900" b="1"/>
            </a:lvl8pPr>
            <a:lvl9pPr marL="4338151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5436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75A2C9-ED33-4642-9A9E-AFA3199F00C6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999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9C94C2-9B49-41C5-8B16-587676C8C233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5866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3A41E2-5673-4FE6-9E1F-EF48A1BE7481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398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71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490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2277" indent="0">
              <a:buNone/>
              <a:defRPr sz="1400"/>
            </a:lvl2pPr>
            <a:lvl3pPr marL="1084557" indent="0">
              <a:buNone/>
              <a:defRPr sz="1200"/>
            </a:lvl3pPr>
            <a:lvl4pPr marL="1626803" indent="0">
              <a:buNone/>
              <a:defRPr sz="1100"/>
            </a:lvl4pPr>
            <a:lvl5pPr marL="2169075" indent="0">
              <a:buNone/>
              <a:defRPr sz="1100"/>
            </a:lvl5pPr>
            <a:lvl6pPr marL="2711340" indent="0">
              <a:buNone/>
              <a:defRPr sz="1100"/>
            </a:lvl6pPr>
            <a:lvl7pPr marL="3253620" indent="0">
              <a:buNone/>
              <a:defRPr sz="1100"/>
            </a:lvl7pPr>
            <a:lvl8pPr marL="3795864" indent="0">
              <a:buNone/>
              <a:defRPr sz="1100"/>
            </a:lvl8pPr>
            <a:lvl9pPr marL="43381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950CE2-342F-4972-A01A-5150E34254DD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52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69"/>
            <a:ext cx="7314248" cy="566869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74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2277" indent="0">
              <a:buNone/>
              <a:defRPr sz="3300"/>
            </a:lvl2pPr>
            <a:lvl3pPr marL="1084557" indent="0">
              <a:buNone/>
              <a:defRPr sz="2900"/>
            </a:lvl3pPr>
            <a:lvl4pPr marL="1626803" indent="0">
              <a:buNone/>
              <a:defRPr sz="2400"/>
            </a:lvl4pPr>
            <a:lvl5pPr marL="2169075" indent="0">
              <a:buNone/>
              <a:defRPr sz="2400"/>
            </a:lvl5pPr>
            <a:lvl6pPr marL="2711340" indent="0">
              <a:buNone/>
              <a:defRPr sz="2400"/>
            </a:lvl6pPr>
            <a:lvl7pPr marL="3253620" indent="0">
              <a:buNone/>
              <a:defRPr sz="2400"/>
            </a:lvl7pPr>
            <a:lvl8pPr marL="3795864" indent="0">
              <a:buNone/>
              <a:defRPr sz="2400"/>
            </a:lvl8pPr>
            <a:lvl9pPr marL="4338151" indent="0">
              <a:buNone/>
              <a:defRPr sz="24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2277" indent="0">
              <a:buNone/>
              <a:defRPr sz="1400"/>
            </a:lvl2pPr>
            <a:lvl3pPr marL="1084557" indent="0">
              <a:buNone/>
              <a:defRPr sz="1200"/>
            </a:lvl3pPr>
            <a:lvl4pPr marL="1626803" indent="0">
              <a:buNone/>
              <a:defRPr sz="1100"/>
            </a:lvl4pPr>
            <a:lvl5pPr marL="2169075" indent="0">
              <a:buNone/>
              <a:defRPr sz="1100"/>
            </a:lvl5pPr>
            <a:lvl6pPr marL="2711340" indent="0">
              <a:buNone/>
              <a:defRPr sz="1100"/>
            </a:lvl6pPr>
            <a:lvl7pPr marL="3253620" indent="0">
              <a:buNone/>
              <a:defRPr sz="1100"/>
            </a:lvl7pPr>
            <a:lvl8pPr marL="3795864" indent="0">
              <a:buNone/>
              <a:defRPr sz="1100"/>
            </a:lvl8pPr>
            <a:lvl9pPr marL="43381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08876-0A2C-4CB0-908C-576BE211BB09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872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C7DF9-E8B8-47CD-9AA7-DF0501458A41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987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4053" y="304928"/>
            <a:ext cx="2668769" cy="57163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552" y="304928"/>
            <a:ext cx="7805251" cy="57163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CA39EA-7A50-431B-86A1-57ED34DA5B9B}" type="slidenum">
              <a:rPr lang="hr-HR" altLang="sr-Latn-RS">
                <a:solidFill>
                  <a:srgbClr val="000000"/>
                </a:solidFill>
              </a:rPr>
              <a:pPr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558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949"/>
            <a:ext cx="10361851" cy="1470365"/>
          </a:xfrm>
        </p:spPr>
        <p:txBody>
          <a:bodyPr/>
          <a:lstStyle/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6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9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2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6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59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5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2F4C3-0B8A-4A17-9353-F91AD8C63E14}" type="datetimeFigureOut">
              <a:rPr lang="en-US" altLang="sr-Latn-RS"/>
              <a:pPr>
                <a:defRPr/>
              </a:pPr>
              <a:t>12/20/2023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394A8-19B1-4AE4-9BB2-05ED163A253F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359508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82165-5D35-44D6-AB5A-0493B7A548AB}" type="datetimeFigureOut">
              <a:rPr lang="en-US" altLang="sr-Latn-RS"/>
              <a:pPr>
                <a:defRPr/>
              </a:pPr>
              <a:t>12/20/2023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51DCD-83AA-411F-82C3-1FC8D4DE83C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931255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417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21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64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29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28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603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5924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24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456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a-I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37965-919A-467B-9A7E-82646FE29301}" type="datetimeFigureOut">
              <a:rPr lang="en-US" altLang="sr-Latn-RS"/>
              <a:pPr>
                <a:defRPr/>
              </a:pPr>
              <a:t>12/20/2023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97346-7F1D-43EF-9D73-37F00A672B29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905114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72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14" indent="0">
              <a:buNone/>
              <a:defRPr sz="2400" b="1"/>
            </a:lvl3pPr>
            <a:lvl4pPr marL="1828520" indent="0">
              <a:buNone/>
              <a:defRPr sz="2100" b="1"/>
            </a:lvl4pPr>
            <a:lvl5pPr marL="2438027" indent="0">
              <a:buNone/>
              <a:defRPr sz="2100" b="1"/>
            </a:lvl5pPr>
            <a:lvl6pPr marL="3047534" indent="0">
              <a:buNone/>
              <a:defRPr sz="2100" b="1"/>
            </a:lvl6pPr>
            <a:lvl7pPr marL="3657041" indent="0">
              <a:buNone/>
              <a:defRPr sz="2100" b="1"/>
            </a:lvl7pPr>
            <a:lvl8pPr marL="4266547" indent="0">
              <a:buNone/>
              <a:defRPr sz="2100" b="1"/>
            </a:lvl8pPr>
            <a:lvl9pPr marL="487605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81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5" y="1535472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14" indent="0">
              <a:buNone/>
              <a:defRPr sz="2400" b="1"/>
            </a:lvl3pPr>
            <a:lvl4pPr marL="1828520" indent="0">
              <a:buNone/>
              <a:defRPr sz="2100" b="1"/>
            </a:lvl4pPr>
            <a:lvl5pPr marL="2438027" indent="0">
              <a:buNone/>
              <a:defRPr sz="2100" b="1"/>
            </a:lvl5pPr>
            <a:lvl6pPr marL="3047534" indent="0">
              <a:buNone/>
              <a:defRPr sz="2100" b="1"/>
            </a:lvl6pPr>
            <a:lvl7pPr marL="3657041" indent="0">
              <a:buNone/>
              <a:defRPr sz="2100" b="1"/>
            </a:lvl7pPr>
            <a:lvl8pPr marL="4266547" indent="0">
              <a:buNone/>
              <a:defRPr sz="2100" b="1"/>
            </a:lvl8pPr>
            <a:lvl9pPr marL="487605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5" y="2175381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CEB50-A1E3-458F-8FD2-7803AD57244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60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60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306E0-1FC2-4A74-9B22-4B4A753B5829}" type="datetimeFigureOut">
              <a:rPr lang="en-US" altLang="sr-Latn-RS"/>
              <a:pPr>
                <a:defRPr/>
              </a:pPr>
              <a:t>12/20/2023</a:t>
            </a:fld>
            <a:endParaRPr lang="en-US" altLang="sr-Latn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C12F4-2B7F-494A-95C5-1352FB1930FC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2226657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212" indent="0">
              <a:buNone/>
              <a:defRPr sz="2400" b="1"/>
            </a:lvl2pPr>
            <a:lvl3pPr marL="1086426" indent="0">
              <a:buNone/>
              <a:defRPr sz="2100" b="1"/>
            </a:lvl3pPr>
            <a:lvl4pPr marL="1629620" indent="0">
              <a:buNone/>
              <a:defRPr sz="1900" b="1"/>
            </a:lvl4pPr>
            <a:lvl5pPr marL="2172825" indent="0">
              <a:buNone/>
              <a:defRPr sz="1900" b="1"/>
            </a:lvl5pPr>
            <a:lvl6pPr marL="2716030" indent="0">
              <a:buNone/>
              <a:defRPr sz="1900" b="1"/>
            </a:lvl6pPr>
            <a:lvl7pPr marL="3259245" indent="0">
              <a:buNone/>
              <a:defRPr sz="1900" b="1"/>
            </a:lvl7pPr>
            <a:lvl8pPr marL="3802441" indent="0">
              <a:buNone/>
              <a:defRPr sz="1900" b="1"/>
            </a:lvl8pPr>
            <a:lvl9pPr marL="4345656" indent="0">
              <a:buNone/>
              <a:defRPr sz="1900" b="1"/>
            </a:lvl9pPr>
          </a:lstStyle>
          <a:p>
            <a:pPr lvl="0"/>
            <a:r>
              <a:rPr lang="ta-I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40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212" indent="0">
              <a:buNone/>
              <a:defRPr sz="2400" b="1"/>
            </a:lvl2pPr>
            <a:lvl3pPr marL="1086426" indent="0">
              <a:buNone/>
              <a:defRPr sz="2100" b="1"/>
            </a:lvl3pPr>
            <a:lvl4pPr marL="1629620" indent="0">
              <a:buNone/>
              <a:defRPr sz="1900" b="1"/>
            </a:lvl4pPr>
            <a:lvl5pPr marL="2172825" indent="0">
              <a:buNone/>
              <a:defRPr sz="1900" b="1"/>
            </a:lvl5pPr>
            <a:lvl6pPr marL="2716030" indent="0">
              <a:buNone/>
              <a:defRPr sz="1900" b="1"/>
            </a:lvl6pPr>
            <a:lvl7pPr marL="3259245" indent="0">
              <a:buNone/>
              <a:defRPr sz="1900" b="1"/>
            </a:lvl7pPr>
            <a:lvl8pPr marL="3802441" indent="0">
              <a:buNone/>
              <a:defRPr sz="1900" b="1"/>
            </a:lvl8pPr>
            <a:lvl9pPr marL="4345656" indent="0">
              <a:buNone/>
              <a:defRPr sz="1900" b="1"/>
            </a:lvl9pPr>
          </a:lstStyle>
          <a:p>
            <a:pPr lvl="0"/>
            <a:r>
              <a:rPr lang="ta-I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540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91653-7FD8-406A-A184-845A90CD83D0}" type="datetimeFigureOut">
              <a:rPr lang="en-US" altLang="sr-Latn-RS"/>
              <a:pPr>
                <a:defRPr/>
              </a:pPr>
              <a:t>12/20/2023</a:t>
            </a:fld>
            <a:endParaRPr lang="en-US" altLang="sr-Latn-R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5C352-D517-4427-88AF-652349E01546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5314631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CD10F-5091-46F0-889B-6DBB52C52936}" type="datetimeFigureOut">
              <a:rPr lang="en-US" altLang="sr-Latn-RS"/>
              <a:pPr>
                <a:defRPr/>
              </a:pPr>
              <a:t>12/20/2023</a:t>
            </a:fld>
            <a:endParaRPr lang="en-US" altLang="sr-Latn-R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A579C-A4F0-4306-A29B-9881C353F024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8928217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C1CC6-0111-4770-AFA5-76A5C9D78209}" type="datetimeFigureOut">
              <a:rPr lang="en-US" altLang="sr-Latn-RS"/>
              <a:pPr>
                <a:defRPr/>
              </a:pPr>
              <a:t>12/20/2023</a:t>
            </a:fld>
            <a:endParaRPr lang="en-US" altLang="sr-Latn-R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FE803-E5BA-4F36-A2DE-322089A58FFB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2603303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44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463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212" indent="0">
              <a:buNone/>
              <a:defRPr sz="1400"/>
            </a:lvl2pPr>
            <a:lvl3pPr marL="1086426" indent="0">
              <a:buNone/>
              <a:defRPr sz="1200"/>
            </a:lvl3pPr>
            <a:lvl4pPr marL="1629620" indent="0">
              <a:buNone/>
              <a:defRPr sz="1100"/>
            </a:lvl4pPr>
            <a:lvl5pPr marL="2172825" indent="0">
              <a:buNone/>
              <a:defRPr sz="1100"/>
            </a:lvl5pPr>
            <a:lvl6pPr marL="2716030" indent="0">
              <a:buNone/>
              <a:defRPr sz="1100"/>
            </a:lvl6pPr>
            <a:lvl7pPr marL="3259245" indent="0">
              <a:buNone/>
              <a:defRPr sz="1100"/>
            </a:lvl7pPr>
            <a:lvl8pPr marL="3802441" indent="0">
              <a:buNone/>
              <a:defRPr sz="1100"/>
            </a:lvl8pPr>
            <a:lvl9pPr marL="4345656" indent="0">
              <a:buNone/>
              <a:defRPr sz="1100"/>
            </a:lvl9pPr>
          </a:lstStyle>
          <a:p>
            <a:pPr lvl="0"/>
            <a:r>
              <a:rPr lang="ta-I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3B7F1-0657-4564-A934-5871162E887A}" type="datetimeFigureOut">
              <a:rPr lang="en-US" altLang="sr-Latn-RS"/>
              <a:pPr>
                <a:defRPr/>
              </a:pPr>
              <a:t>12/20/2023</a:t>
            </a:fld>
            <a:endParaRPr lang="en-US" altLang="sr-Latn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44177-35D0-4CAB-9883-DFD67DFBDC7B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1166537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42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47"/>
            <a:ext cx="7314248" cy="4115753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43212" indent="0">
              <a:buNone/>
              <a:defRPr sz="3300"/>
            </a:lvl2pPr>
            <a:lvl3pPr marL="1086426" indent="0">
              <a:buNone/>
              <a:defRPr sz="2900"/>
            </a:lvl3pPr>
            <a:lvl4pPr marL="1629620" indent="0">
              <a:buNone/>
              <a:defRPr sz="2400"/>
            </a:lvl4pPr>
            <a:lvl5pPr marL="2172825" indent="0">
              <a:buNone/>
              <a:defRPr sz="2400"/>
            </a:lvl5pPr>
            <a:lvl6pPr marL="2716030" indent="0">
              <a:buNone/>
              <a:defRPr sz="2400"/>
            </a:lvl6pPr>
            <a:lvl7pPr marL="3259245" indent="0">
              <a:buNone/>
              <a:defRPr sz="2400"/>
            </a:lvl7pPr>
            <a:lvl8pPr marL="3802441" indent="0">
              <a:buNone/>
              <a:defRPr sz="2400"/>
            </a:lvl8pPr>
            <a:lvl9pPr marL="4345656" indent="0">
              <a:buNone/>
              <a:defRPr sz="2400"/>
            </a:lvl9pPr>
          </a:lstStyle>
          <a:p>
            <a:pPr lvl="0"/>
            <a:r>
              <a:rPr lang="ta-IN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212" indent="0">
              <a:buNone/>
              <a:defRPr sz="1400"/>
            </a:lvl2pPr>
            <a:lvl3pPr marL="1086426" indent="0">
              <a:buNone/>
              <a:defRPr sz="1200"/>
            </a:lvl3pPr>
            <a:lvl4pPr marL="1629620" indent="0">
              <a:buNone/>
              <a:defRPr sz="1100"/>
            </a:lvl4pPr>
            <a:lvl5pPr marL="2172825" indent="0">
              <a:buNone/>
              <a:defRPr sz="1100"/>
            </a:lvl5pPr>
            <a:lvl6pPr marL="2716030" indent="0">
              <a:buNone/>
              <a:defRPr sz="1100"/>
            </a:lvl6pPr>
            <a:lvl7pPr marL="3259245" indent="0">
              <a:buNone/>
              <a:defRPr sz="1100"/>
            </a:lvl7pPr>
            <a:lvl8pPr marL="3802441" indent="0">
              <a:buNone/>
              <a:defRPr sz="1100"/>
            </a:lvl8pPr>
            <a:lvl9pPr marL="4345656" indent="0">
              <a:buNone/>
              <a:defRPr sz="1100"/>
            </a:lvl9pPr>
          </a:lstStyle>
          <a:p>
            <a:pPr lvl="0"/>
            <a:r>
              <a:rPr lang="ta-I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4A83-091B-4718-8C31-5538AE8C2580}" type="datetimeFigureOut">
              <a:rPr lang="en-US" altLang="sr-Latn-RS"/>
              <a:pPr>
                <a:defRPr/>
              </a:pPr>
              <a:t>12/20/2023</a:t>
            </a:fld>
            <a:endParaRPr lang="en-US" altLang="sr-Latn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C0764-7263-4B12-8066-7CE295F59D69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3858853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AB263-9C04-4669-A7FB-58587C4412FF}" type="datetimeFigureOut">
              <a:rPr lang="en-US" altLang="sr-Latn-RS"/>
              <a:pPr>
                <a:defRPr/>
              </a:pPr>
              <a:t>12/20/2023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97AAB-ED28-41FF-B3F7-F563FB74DB16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1838798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2"/>
            <a:ext cx="8025355" cy="5852880"/>
          </a:xfrm>
        </p:spPr>
        <p:txBody>
          <a:bodyPr vert="eaVert"/>
          <a:lstStyle/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AFFDA-89C6-42D2-9A1E-0B953B158C09}" type="datetimeFigureOut">
              <a:rPr lang="en-US" altLang="sr-Latn-RS"/>
              <a:pPr>
                <a:defRPr/>
              </a:pPr>
              <a:t>12/20/2023</a:t>
            </a:fld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03C40-2F33-48D4-85FB-70169380786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7095157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914281" y="2394504"/>
            <a:ext cx="10361851" cy="109564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121873" tIns="60935" rIns="121873" bIns="60935"/>
          <a:lstStyle/>
          <a:p>
            <a:pPr>
              <a:defRPr/>
            </a:pPr>
            <a:endParaRPr lang="sr-Latn-C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281" y="990829"/>
            <a:ext cx="10361851" cy="1371918"/>
          </a:xfrm>
        </p:spPr>
        <p:txBody>
          <a:bodyPr/>
          <a:lstStyle>
            <a:lvl1pPr>
              <a:defRPr sz="5400"/>
            </a:lvl1pPr>
          </a:lstStyle>
          <a:p>
            <a:r>
              <a:rPr lang="hr-HR"/>
              <a:t>Click to edit Master title style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149" y="3429796"/>
            <a:ext cx="9345983" cy="1600571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700"/>
            </a:lvl1pPr>
          </a:lstStyle>
          <a:p>
            <a:r>
              <a:rPr lang="hr-HR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1" y="6249847"/>
            <a:ext cx="2539669" cy="4573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058" y="6249847"/>
            <a:ext cx="3860297" cy="4573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6463" y="6249847"/>
            <a:ext cx="2539669" cy="4573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8D46C-6327-4B9E-9471-49F41B626FFE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743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45A17-9D0D-4F94-A6A0-09C55CE5A7FA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6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E2307-FE96-45AC-B680-0E3C59DC87D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2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8"/>
            <a:ext cx="10361851" cy="1500534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507" indent="0">
              <a:buNone/>
              <a:defRPr sz="2400"/>
            </a:lvl2pPr>
            <a:lvl3pPr marL="1219014" indent="0">
              <a:buNone/>
              <a:defRPr sz="2100"/>
            </a:lvl3pPr>
            <a:lvl4pPr marL="1828520" indent="0">
              <a:buNone/>
              <a:defRPr sz="1900"/>
            </a:lvl4pPr>
            <a:lvl5pPr marL="2438027" indent="0">
              <a:buNone/>
              <a:defRPr sz="1900"/>
            </a:lvl5pPr>
            <a:lvl6pPr marL="3047534" indent="0">
              <a:buNone/>
              <a:defRPr sz="1900"/>
            </a:lvl6pPr>
            <a:lvl7pPr marL="3657041" indent="0">
              <a:buNone/>
              <a:defRPr sz="1900"/>
            </a:lvl7pPr>
            <a:lvl8pPr marL="4266547" indent="0">
              <a:buNone/>
              <a:defRPr sz="1900"/>
            </a:lvl8pPr>
            <a:lvl9pPr marL="4876053" indent="0">
              <a:buNone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B7FDA-ED1C-462C-997E-61AF00AC61D4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605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52" y="1753006"/>
            <a:ext cx="5231719" cy="426818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0446" y="1753006"/>
            <a:ext cx="5231719" cy="426818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F8AA4-2A73-4C0F-BB79-44A5BF8E46D1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143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71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14" indent="0">
              <a:buNone/>
              <a:defRPr sz="2400" b="1"/>
            </a:lvl3pPr>
            <a:lvl4pPr marL="1828520" indent="0">
              <a:buNone/>
              <a:defRPr sz="2100" b="1"/>
            </a:lvl4pPr>
            <a:lvl5pPr marL="2438027" indent="0">
              <a:buNone/>
              <a:defRPr sz="2100" b="1"/>
            </a:lvl5pPr>
            <a:lvl6pPr marL="3047534" indent="0">
              <a:buNone/>
              <a:defRPr sz="2100" b="1"/>
            </a:lvl6pPr>
            <a:lvl7pPr marL="3657041" indent="0">
              <a:buNone/>
              <a:defRPr sz="2100" b="1"/>
            </a:lvl7pPr>
            <a:lvl8pPr marL="4266547" indent="0">
              <a:buNone/>
              <a:defRPr sz="2100" b="1"/>
            </a:lvl8pPr>
            <a:lvl9pPr marL="487605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5" y="1535471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14" indent="0">
              <a:buNone/>
              <a:defRPr sz="2400" b="1"/>
            </a:lvl3pPr>
            <a:lvl4pPr marL="1828520" indent="0">
              <a:buNone/>
              <a:defRPr sz="2100" b="1"/>
            </a:lvl4pPr>
            <a:lvl5pPr marL="2438027" indent="0">
              <a:buNone/>
              <a:defRPr sz="2100" b="1"/>
            </a:lvl5pPr>
            <a:lvl6pPr marL="3047534" indent="0">
              <a:buNone/>
              <a:defRPr sz="2100" b="1"/>
            </a:lvl6pPr>
            <a:lvl7pPr marL="3657041" indent="0">
              <a:buNone/>
              <a:defRPr sz="2100" b="1"/>
            </a:lvl7pPr>
            <a:lvl8pPr marL="4266547" indent="0">
              <a:buNone/>
              <a:defRPr sz="2100" b="1"/>
            </a:lvl8pPr>
            <a:lvl9pPr marL="487605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5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CEB50-A1E3-458F-8FD2-7803AD57244F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740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E2307-FE96-45AC-B680-0E3C59DC87DA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719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45FE1-EAE7-43DD-8F90-85C8C16F9D77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156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273114"/>
            <a:ext cx="4010562" cy="1162320"/>
          </a:xfrm>
        </p:spPr>
        <p:txBody>
          <a:bodyPr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6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5" y="1435438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500"/>
            </a:lvl2pPr>
            <a:lvl3pPr marL="1219014" indent="0">
              <a:buNone/>
              <a:defRPr sz="1300"/>
            </a:lvl3pPr>
            <a:lvl4pPr marL="1828520" indent="0">
              <a:buNone/>
              <a:defRPr sz="1200"/>
            </a:lvl4pPr>
            <a:lvl5pPr marL="2438027" indent="0">
              <a:buNone/>
              <a:defRPr sz="1200"/>
            </a:lvl5pPr>
            <a:lvl6pPr marL="3047534" indent="0">
              <a:buNone/>
              <a:defRPr sz="1200"/>
            </a:lvl6pPr>
            <a:lvl7pPr marL="3657041" indent="0">
              <a:buNone/>
              <a:defRPr sz="1200"/>
            </a:lvl7pPr>
            <a:lvl8pPr marL="4266547" indent="0">
              <a:buNone/>
              <a:defRPr sz="1200"/>
            </a:lvl8pPr>
            <a:lvl9pPr marL="487605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72040-B012-4590-B954-B3E3D651CC53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101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3"/>
            <a:ext cx="7314248" cy="566870"/>
          </a:xfrm>
        </p:spPr>
        <p:txBody>
          <a:bodyPr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07" indent="0">
              <a:buNone/>
              <a:defRPr sz="3700"/>
            </a:lvl2pPr>
            <a:lvl3pPr marL="1219014" indent="0">
              <a:buNone/>
              <a:defRPr sz="3200"/>
            </a:lvl3pPr>
            <a:lvl4pPr marL="1828520" indent="0">
              <a:buNone/>
              <a:defRPr sz="2700"/>
            </a:lvl4pPr>
            <a:lvl5pPr marL="2438027" indent="0">
              <a:buNone/>
              <a:defRPr sz="2700"/>
            </a:lvl5pPr>
            <a:lvl6pPr marL="3047534" indent="0">
              <a:buNone/>
              <a:defRPr sz="2700"/>
            </a:lvl6pPr>
            <a:lvl7pPr marL="3657041" indent="0">
              <a:buNone/>
              <a:defRPr sz="2700"/>
            </a:lvl7pPr>
            <a:lvl8pPr marL="4266547" indent="0">
              <a:buNone/>
              <a:defRPr sz="2700"/>
            </a:lvl8pPr>
            <a:lvl9pPr marL="4876053" indent="0">
              <a:buNone/>
              <a:defRPr sz="27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500"/>
            </a:lvl2pPr>
            <a:lvl3pPr marL="1219014" indent="0">
              <a:buNone/>
              <a:defRPr sz="1300"/>
            </a:lvl3pPr>
            <a:lvl4pPr marL="1828520" indent="0">
              <a:buNone/>
              <a:defRPr sz="1200"/>
            </a:lvl4pPr>
            <a:lvl5pPr marL="2438027" indent="0">
              <a:buNone/>
              <a:defRPr sz="1200"/>
            </a:lvl5pPr>
            <a:lvl6pPr marL="3047534" indent="0">
              <a:buNone/>
              <a:defRPr sz="1200"/>
            </a:lvl6pPr>
            <a:lvl7pPr marL="3657041" indent="0">
              <a:buNone/>
              <a:defRPr sz="1200"/>
            </a:lvl7pPr>
            <a:lvl8pPr marL="4266547" indent="0">
              <a:buNone/>
              <a:defRPr sz="1200"/>
            </a:lvl8pPr>
            <a:lvl9pPr marL="487605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CB74F-DD71-493C-BCEB-6239C4B63B5D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299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3689D-F40B-4A53-82D1-9CCD9610F2B8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110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3984" y="304873"/>
            <a:ext cx="2668769" cy="57163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552" y="304873"/>
            <a:ext cx="7805251" cy="57163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5BE30-A0DE-4C73-84FE-2CD8F10F0DD9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28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45FE1-EAE7-43DD-8F90-85C8C16F9D7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273115"/>
            <a:ext cx="4010562" cy="1162320"/>
          </a:xfrm>
        </p:spPr>
        <p:txBody>
          <a:bodyPr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6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5" y="1435439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500"/>
            </a:lvl2pPr>
            <a:lvl3pPr marL="1219014" indent="0">
              <a:buNone/>
              <a:defRPr sz="1300"/>
            </a:lvl3pPr>
            <a:lvl4pPr marL="1828520" indent="0">
              <a:buNone/>
              <a:defRPr sz="1200"/>
            </a:lvl4pPr>
            <a:lvl5pPr marL="2438027" indent="0">
              <a:buNone/>
              <a:defRPr sz="1200"/>
            </a:lvl5pPr>
            <a:lvl6pPr marL="3047534" indent="0">
              <a:buNone/>
              <a:defRPr sz="1200"/>
            </a:lvl6pPr>
            <a:lvl7pPr marL="3657041" indent="0">
              <a:buNone/>
              <a:defRPr sz="1200"/>
            </a:lvl7pPr>
            <a:lvl8pPr marL="4266547" indent="0">
              <a:buNone/>
              <a:defRPr sz="1200"/>
            </a:lvl8pPr>
            <a:lvl9pPr marL="487605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72040-B012-4590-B954-B3E3D651CC5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3"/>
            <a:ext cx="7314248" cy="566870"/>
          </a:xfrm>
        </p:spPr>
        <p:txBody>
          <a:bodyPr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9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07" indent="0">
              <a:buNone/>
              <a:defRPr sz="3700"/>
            </a:lvl2pPr>
            <a:lvl3pPr marL="1219014" indent="0">
              <a:buNone/>
              <a:defRPr sz="3200"/>
            </a:lvl3pPr>
            <a:lvl4pPr marL="1828520" indent="0">
              <a:buNone/>
              <a:defRPr sz="2700"/>
            </a:lvl4pPr>
            <a:lvl5pPr marL="2438027" indent="0">
              <a:buNone/>
              <a:defRPr sz="2700"/>
            </a:lvl5pPr>
            <a:lvl6pPr marL="3047534" indent="0">
              <a:buNone/>
              <a:defRPr sz="2700"/>
            </a:lvl6pPr>
            <a:lvl7pPr marL="3657041" indent="0">
              <a:buNone/>
              <a:defRPr sz="2700"/>
            </a:lvl7pPr>
            <a:lvl8pPr marL="4266547" indent="0">
              <a:buNone/>
              <a:defRPr sz="2700"/>
            </a:lvl8pPr>
            <a:lvl9pPr marL="4876053" indent="0">
              <a:buNone/>
              <a:defRPr sz="27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5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500"/>
            </a:lvl2pPr>
            <a:lvl3pPr marL="1219014" indent="0">
              <a:buNone/>
              <a:defRPr sz="1300"/>
            </a:lvl3pPr>
            <a:lvl4pPr marL="1828520" indent="0">
              <a:buNone/>
              <a:defRPr sz="1200"/>
            </a:lvl4pPr>
            <a:lvl5pPr marL="2438027" indent="0">
              <a:buNone/>
              <a:defRPr sz="1200"/>
            </a:lvl5pPr>
            <a:lvl6pPr marL="3047534" indent="0">
              <a:buNone/>
              <a:defRPr sz="1200"/>
            </a:lvl6pPr>
            <a:lvl7pPr marL="3657041" indent="0">
              <a:buNone/>
              <a:defRPr sz="1200"/>
            </a:lvl7pPr>
            <a:lvl8pPr marL="4266547" indent="0">
              <a:buNone/>
              <a:defRPr sz="1200"/>
            </a:lvl8pPr>
            <a:lvl9pPr marL="487605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CB74F-DD71-493C-BCEB-6239C4B63B5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135" y="304876"/>
            <a:ext cx="10666611" cy="121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73" tIns="60935" rIns="121873" bIns="6093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553" y="1753006"/>
            <a:ext cx="10666611" cy="426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73" tIns="60935" rIns="121873" bIns="609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text styles</a:t>
            </a:r>
          </a:p>
          <a:p>
            <a:pPr lvl="1"/>
            <a:r>
              <a:rPr lang="hr-HR"/>
              <a:t>Second level</a:t>
            </a:r>
          </a:p>
          <a:p>
            <a:pPr lvl="2"/>
            <a:r>
              <a:rPr lang="hr-HR"/>
              <a:t>Third level</a:t>
            </a:r>
          </a:p>
          <a:p>
            <a:pPr lvl="3"/>
            <a:r>
              <a:rPr lang="hr-HR"/>
              <a:t>Fourth level</a:t>
            </a:r>
          </a:p>
          <a:p>
            <a:pPr lvl="4"/>
            <a:r>
              <a:rPr lang="hr-HR"/>
              <a:t>Fifth level</a:t>
            </a:r>
          </a:p>
        </p:txBody>
      </p:sp>
      <p:sp>
        <p:nvSpPr>
          <p:cNvPr id="440324" name="AutoShape 4"/>
          <p:cNvSpPr>
            <a:spLocks noChangeArrowheads="1"/>
          </p:cNvSpPr>
          <p:nvPr/>
        </p:nvSpPr>
        <p:spPr bwMode="auto">
          <a:xfrm>
            <a:off x="812694" y="1567232"/>
            <a:ext cx="10609469" cy="109563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121873" tIns="60935" rIns="121873" bIns="60935"/>
          <a:lstStyle/>
          <a:p>
            <a:pPr>
              <a:defRPr/>
            </a:pPr>
            <a:endParaRPr lang="sr-Latn-CS" sz="320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40325" name="Line 5"/>
          <p:cNvSpPr>
            <a:spLocks noChangeShapeType="1"/>
          </p:cNvSpPr>
          <p:nvPr/>
        </p:nvSpPr>
        <p:spPr bwMode="auto">
          <a:xfrm flipV="1">
            <a:off x="812695" y="6173629"/>
            <a:ext cx="10565025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 lIns="121873" tIns="60935" rIns="121873" bIns="60935"/>
          <a:lstStyle/>
          <a:p>
            <a:pPr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2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694" y="6246674"/>
            <a:ext cx="2641256" cy="47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73" tIns="60935" rIns="121873" bIns="60935" numCol="1" anchor="t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4032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059" y="6246674"/>
            <a:ext cx="3860297" cy="47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73" tIns="60935" rIns="121873" bIns="60935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403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463" y="6246674"/>
            <a:ext cx="2641256" cy="47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73" tIns="60935" rIns="121873" bIns="60935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fld id="{4250EE0F-1BA8-410A-B279-5B0760BAD2A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5pPr>
      <a:lvl6pPr marL="609507" algn="l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6pPr>
      <a:lvl7pPr marL="1219014" algn="l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7pPr>
      <a:lvl8pPr marL="1828520" algn="l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8pPr>
      <a:lvl9pPr marL="2438027" algn="l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9pPr>
    </p:titleStyle>
    <p:bodyStyle>
      <a:lvl1pPr marL="626438" indent="-626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1210549" indent="-58199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3500">
          <a:solidFill>
            <a:schemeClr val="tx1"/>
          </a:solidFill>
          <a:latin typeface="+mn-lt"/>
        </a:defRPr>
      </a:lvl2pPr>
      <a:lvl3pPr marL="1739635" indent="-52697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100">
          <a:solidFill>
            <a:schemeClr val="tx1"/>
          </a:solidFill>
          <a:latin typeface="+mn-lt"/>
        </a:defRPr>
      </a:lvl3pPr>
      <a:lvl4pPr marL="2258140" indent="-516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700">
          <a:solidFill>
            <a:schemeClr val="tx1"/>
          </a:solidFill>
          <a:latin typeface="+mn-lt"/>
        </a:defRPr>
      </a:lvl4pPr>
      <a:lvl5pPr marL="2791457" indent="-53120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5pPr>
      <a:lvl6pPr marL="3400963" indent="-53120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6pPr>
      <a:lvl7pPr marL="4010472" indent="-53120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7pPr>
      <a:lvl8pPr marL="4619976" indent="-53120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8pPr>
      <a:lvl9pPr marL="5229484" indent="-53120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4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0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2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34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41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4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53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521" y="100040"/>
            <a:ext cx="11352322" cy="94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73" tIns="60935" rIns="121873" bIns="6093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21" y="1178201"/>
            <a:ext cx="11343857" cy="495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73" tIns="60935" rIns="121873" bIns="609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/>
              <a:t>Click to edit Master text styles</a:t>
            </a:r>
          </a:p>
          <a:p>
            <a:pPr lvl="1"/>
            <a:r>
              <a:rPr lang="en-GB" altLang="sr-Latn-RS"/>
              <a:t>Second level</a:t>
            </a:r>
          </a:p>
          <a:p>
            <a:pPr lvl="2"/>
            <a:r>
              <a:rPr lang="en-GB" altLang="sr-Latn-RS"/>
              <a:t>Third level</a:t>
            </a:r>
          </a:p>
        </p:txBody>
      </p:sp>
      <p:grpSp>
        <p:nvGrpSpPr>
          <p:cNvPr id="1028" name="Group 15"/>
          <p:cNvGrpSpPr>
            <a:grpSpLocks/>
          </p:cNvGrpSpPr>
          <p:nvPr userDrawn="1"/>
        </p:nvGrpSpPr>
        <p:grpSpPr bwMode="auto">
          <a:xfrm>
            <a:off x="0" y="0"/>
            <a:ext cx="304760" cy="6859588"/>
            <a:chOff x="0" y="0"/>
            <a:chExt cx="144" cy="4320"/>
          </a:xfrm>
        </p:grpSpPr>
        <p:sp>
          <p:nvSpPr>
            <p:cNvPr id="1030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144" cy="14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hr-HR" altLang="sr-Latn-RS" sz="32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1" name="Rectangle 9"/>
            <p:cNvSpPr>
              <a:spLocks noChangeArrowheads="1"/>
            </p:cNvSpPr>
            <p:nvPr/>
          </p:nvSpPr>
          <p:spPr bwMode="auto">
            <a:xfrm>
              <a:off x="0" y="1440"/>
              <a:ext cx="144" cy="144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hr-HR" altLang="sr-Latn-RS" sz="32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2" name="Rectangle 10"/>
            <p:cNvSpPr>
              <a:spLocks noChangeArrowheads="1"/>
            </p:cNvSpPr>
            <p:nvPr/>
          </p:nvSpPr>
          <p:spPr bwMode="auto">
            <a:xfrm>
              <a:off x="0" y="2880"/>
              <a:ext cx="144" cy="144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hr-HR" altLang="sr-Latn-RS" sz="32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029" name="Line 8"/>
          <p:cNvSpPr>
            <a:spLocks noChangeShapeType="1"/>
          </p:cNvSpPr>
          <p:nvPr/>
        </p:nvSpPr>
        <p:spPr bwMode="auto">
          <a:xfrm>
            <a:off x="609523" y="1054344"/>
            <a:ext cx="11320577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873" tIns="60935" rIns="121873" bIns="60935"/>
          <a:lstStyle/>
          <a:p>
            <a:pPr eaLnBrk="0" hangingPunct="0"/>
            <a:endParaRPr lang="hr-HR" sz="250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370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</p:sldLayoutIdLst>
  <p:transition>
    <p:randomBar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6161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61616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61616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61616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61616"/>
          </a:solidFill>
          <a:latin typeface="Arial Narrow" pitchFamily="34" charset="0"/>
        </a:defRPr>
      </a:lvl5pPr>
      <a:lvl6pPr marL="609507" algn="l" rtl="0" fontAlgn="base">
        <a:spcBef>
          <a:spcPct val="0"/>
        </a:spcBef>
        <a:spcAft>
          <a:spcPct val="0"/>
        </a:spcAft>
        <a:defRPr sz="5400" b="1">
          <a:solidFill>
            <a:srgbClr val="D1FFFF"/>
          </a:solidFill>
          <a:latin typeface="Arial Narrow" pitchFamily="34" charset="0"/>
        </a:defRPr>
      </a:lvl6pPr>
      <a:lvl7pPr marL="1219014" algn="l" rtl="0" fontAlgn="base">
        <a:spcBef>
          <a:spcPct val="0"/>
        </a:spcBef>
        <a:spcAft>
          <a:spcPct val="0"/>
        </a:spcAft>
        <a:defRPr sz="5400" b="1">
          <a:solidFill>
            <a:srgbClr val="D1FFFF"/>
          </a:solidFill>
          <a:latin typeface="Arial Narrow" pitchFamily="34" charset="0"/>
        </a:defRPr>
      </a:lvl7pPr>
      <a:lvl8pPr marL="1828520" algn="l" rtl="0" fontAlgn="base">
        <a:spcBef>
          <a:spcPct val="0"/>
        </a:spcBef>
        <a:spcAft>
          <a:spcPct val="0"/>
        </a:spcAft>
        <a:defRPr sz="5400" b="1">
          <a:solidFill>
            <a:srgbClr val="D1FFFF"/>
          </a:solidFill>
          <a:latin typeface="Arial Narrow" pitchFamily="34" charset="0"/>
        </a:defRPr>
      </a:lvl8pPr>
      <a:lvl9pPr marL="2438027" algn="l" rtl="0" fontAlgn="base">
        <a:spcBef>
          <a:spcPct val="0"/>
        </a:spcBef>
        <a:spcAft>
          <a:spcPct val="0"/>
        </a:spcAft>
        <a:defRPr sz="5400" b="1">
          <a:solidFill>
            <a:srgbClr val="D1FFFF"/>
          </a:solidFill>
          <a:latin typeface="Arial Narrow" pitchFamily="34" charset="0"/>
        </a:defRPr>
      </a:lvl9pPr>
    </p:titleStyle>
    <p:bodyStyle>
      <a:lvl1pPr marL="457130" indent="-457130" algn="l" rtl="0" eaLnBrk="0" fontAlgn="base" hangingPunct="0">
        <a:spcBef>
          <a:spcPct val="4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3700">
          <a:solidFill>
            <a:srgbClr val="161616"/>
          </a:solidFill>
          <a:latin typeface="+mn-lt"/>
          <a:ea typeface="+mn-ea"/>
          <a:cs typeface="+mn-cs"/>
        </a:defRPr>
      </a:lvl1pPr>
      <a:lvl2pPr marL="990449" indent="-380941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n"/>
        <a:defRPr sz="3200">
          <a:solidFill>
            <a:schemeClr val="bg2"/>
          </a:solidFill>
          <a:latin typeface="+mn-lt"/>
        </a:defRPr>
      </a:lvl2pPr>
      <a:lvl3pPr marL="1523767" indent="-30475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p"/>
        <a:defRPr sz="2700">
          <a:solidFill>
            <a:srgbClr val="161616"/>
          </a:solidFill>
          <a:latin typeface="+mn-lt"/>
        </a:defRPr>
      </a:lvl3pPr>
      <a:lvl4pPr marL="2133273" indent="-30475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4pPr>
      <a:lvl5pPr marL="2742779" indent="-30475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700">
          <a:solidFill>
            <a:schemeClr val="tx1"/>
          </a:solidFill>
          <a:latin typeface="Verdana" pitchFamily="34" charset="0"/>
        </a:defRPr>
      </a:lvl5pPr>
      <a:lvl6pPr marL="3352287" indent="-304752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6pPr>
      <a:lvl7pPr marL="3961794" indent="-304752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7pPr>
      <a:lvl8pPr marL="4571300" indent="-304752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8pPr>
      <a:lvl9pPr marL="5180808" indent="-304752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9pPr>
    </p:bodyStyle>
    <p:otherStyle>
      <a:defPPr>
        <a:defRPr lang="en-US"/>
      </a:defPPr>
      <a:lvl1pPr marL="0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4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0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2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34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41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4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53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521" y="100040"/>
            <a:ext cx="11352322" cy="94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73" tIns="60935" rIns="121873" bIns="6093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521" y="1178201"/>
            <a:ext cx="11343857" cy="495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73" tIns="60935" rIns="121873" bIns="609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/>
              <a:t>Click to edit Master text styles</a:t>
            </a:r>
          </a:p>
          <a:p>
            <a:pPr lvl="1"/>
            <a:r>
              <a:rPr lang="en-GB" altLang="sr-Latn-RS"/>
              <a:t>Second level</a:t>
            </a:r>
          </a:p>
          <a:p>
            <a:pPr lvl="2"/>
            <a:r>
              <a:rPr lang="en-GB" altLang="sr-Latn-RS"/>
              <a:t>Third level</a:t>
            </a:r>
          </a:p>
        </p:txBody>
      </p:sp>
      <p:grpSp>
        <p:nvGrpSpPr>
          <p:cNvPr id="2052" name="Group 15"/>
          <p:cNvGrpSpPr>
            <a:grpSpLocks/>
          </p:cNvGrpSpPr>
          <p:nvPr userDrawn="1"/>
        </p:nvGrpSpPr>
        <p:grpSpPr bwMode="auto">
          <a:xfrm>
            <a:off x="0" y="0"/>
            <a:ext cx="304760" cy="6859588"/>
            <a:chOff x="0" y="0"/>
            <a:chExt cx="144" cy="4320"/>
          </a:xfrm>
        </p:grpSpPr>
        <p:sp>
          <p:nvSpPr>
            <p:cNvPr id="1030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144" cy="14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hr-HR" altLang="sr-Latn-RS" sz="32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1" name="Rectangle 9"/>
            <p:cNvSpPr>
              <a:spLocks noChangeArrowheads="1"/>
            </p:cNvSpPr>
            <p:nvPr/>
          </p:nvSpPr>
          <p:spPr bwMode="auto">
            <a:xfrm>
              <a:off x="0" y="1440"/>
              <a:ext cx="144" cy="144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hr-HR" altLang="sr-Latn-RS" sz="32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32" name="Rectangle 10"/>
            <p:cNvSpPr>
              <a:spLocks noChangeArrowheads="1"/>
            </p:cNvSpPr>
            <p:nvPr/>
          </p:nvSpPr>
          <p:spPr bwMode="auto">
            <a:xfrm>
              <a:off x="0" y="2880"/>
              <a:ext cx="144" cy="144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hr-HR" altLang="sr-Latn-RS" sz="32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2053" name="Line 8"/>
          <p:cNvSpPr>
            <a:spLocks noChangeShapeType="1"/>
          </p:cNvSpPr>
          <p:nvPr/>
        </p:nvSpPr>
        <p:spPr bwMode="auto">
          <a:xfrm>
            <a:off x="609523" y="1054344"/>
            <a:ext cx="11320577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873" tIns="60935" rIns="121873" bIns="60935"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00435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</p:sldLayoutIdLst>
  <p:transition>
    <p:randomBar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6161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61616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61616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61616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 b="1">
          <a:solidFill>
            <a:srgbClr val="161616"/>
          </a:solidFill>
          <a:latin typeface="Arial Narrow" pitchFamily="34" charset="0"/>
        </a:defRPr>
      </a:lvl5pPr>
      <a:lvl6pPr marL="609507" algn="l" rtl="0" fontAlgn="base">
        <a:spcBef>
          <a:spcPct val="0"/>
        </a:spcBef>
        <a:spcAft>
          <a:spcPct val="0"/>
        </a:spcAft>
        <a:defRPr sz="5400" b="1">
          <a:solidFill>
            <a:srgbClr val="D1FFFF"/>
          </a:solidFill>
          <a:latin typeface="Arial Narrow" pitchFamily="34" charset="0"/>
        </a:defRPr>
      </a:lvl6pPr>
      <a:lvl7pPr marL="1219014" algn="l" rtl="0" fontAlgn="base">
        <a:spcBef>
          <a:spcPct val="0"/>
        </a:spcBef>
        <a:spcAft>
          <a:spcPct val="0"/>
        </a:spcAft>
        <a:defRPr sz="5400" b="1">
          <a:solidFill>
            <a:srgbClr val="D1FFFF"/>
          </a:solidFill>
          <a:latin typeface="Arial Narrow" pitchFamily="34" charset="0"/>
        </a:defRPr>
      </a:lvl7pPr>
      <a:lvl8pPr marL="1828520" algn="l" rtl="0" fontAlgn="base">
        <a:spcBef>
          <a:spcPct val="0"/>
        </a:spcBef>
        <a:spcAft>
          <a:spcPct val="0"/>
        </a:spcAft>
        <a:defRPr sz="5400" b="1">
          <a:solidFill>
            <a:srgbClr val="D1FFFF"/>
          </a:solidFill>
          <a:latin typeface="Arial Narrow" pitchFamily="34" charset="0"/>
        </a:defRPr>
      </a:lvl8pPr>
      <a:lvl9pPr marL="2438027" algn="l" rtl="0" fontAlgn="base">
        <a:spcBef>
          <a:spcPct val="0"/>
        </a:spcBef>
        <a:spcAft>
          <a:spcPct val="0"/>
        </a:spcAft>
        <a:defRPr sz="5400" b="1">
          <a:solidFill>
            <a:srgbClr val="D1FFFF"/>
          </a:solidFill>
          <a:latin typeface="Arial Narrow" pitchFamily="34" charset="0"/>
        </a:defRPr>
      </a:lvl9pPr>
    </p:titleStyle>
    <p:bodyStyle>
      <a:lvl1pPr marL="457130" indent="-457130" algn="l" rtl="0" eaLnBrk="0" fontAlgn="base" hangingPunct="0">
        <a:spcBef>
          <a:spcPct val="4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3700">
          <a:solidFill>
            <a:srgbClr val="161616"/>
          </a:solidFill>
          <a:latin typeface="+mn-lt"/>
          <a:ea typeface="+mn-ea"/>
          <a:cs typeface="+mn-cs"/>
        </a:defRPr>
      </a:lvl1pPr>
      <a:lvl2pPr marL="990449" indent="-380941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n"/>
        <a:defRPr sz="3200">
          <a:solidFill>
            <a:schemeClr val="bg2"/>
          </a:solidFill>
          <a:latin typeface="+mn-lt"/>
        </a:defRPr>
      </a:lvl2pPr>
      <a:lvl3pPr marL="1523767" indent="-30475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p"/>
        <a:defRPr sz="2700">
          <a:solidFill>
            <a:srgbClr val="161616"/>
          </a:solidFill>
          <a:latin typeface="+mn-lt"/>
        </a:defRPr>
      </a:lvl3pPr>
      <a:lvl4pPr marL="2133273" indent="-304752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4pPr>
      <a:lvl5pPr marL="2742779" indent="-30475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700">
          <a:solidFill>
            <a:schemeClr val="tx1"/>
          </a:solidFill>
          <a:latin typeface="Verdana" pitchFamily="34" charset="0"/>
        </a:defRPr>
      </a:lvl5pPr>
      <a:lvl6pPr marL="3352287" indent="-304752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6pPr>
      <a:lvl7pPr marL="3961794" indent="-304752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7pPr>
      <a:lvl8pPr marL="4571300" indent="-304752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8pPr>
      <a:lvl9pPr marL="5180808" indent="-304752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Verdana" pitchFamily="34" charset="0"/>
        </a:defRPr>
      </a:lvl9pPr>
    </p:bodyStyle>
    <p:otherStyle>
      <a:defPPr>
        <a:defRPr lang="en-US"/>
      </a:defPPr>
      <a:lvl1pPr marL="0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4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0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2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34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41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4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53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135" y="304928"/>
            <a:ext cx="10666611" cy="121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740" tIns="53860" rIns="107740" bIns="538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552" y="1753006"/>
            <a:ext cx="10666611" cy="426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740" tIns="53860" rIns="107740" bIns="538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Click to edit Master text styles</a:t>
            </a:r>
          </a:p>
          <a:p>
            <a:pPr lvl="1"/>
            <a:r>
              <a:rPr lang="hr-HR" altLang="sr-Latn-RS"/>
              <a:t>Second level</a:t>
            </a:r>
          </a:p>
          <a:p>
            <a:pPr lvl="2"/>
            <a:r>
              <a:rPr lang="hr-HR" altLang="sr-Latn-RS"/>
              <a:t>Third level</a:t>
            </a:r>
          </a:p>
          <a:p>
            <a:pPr lvl="3"/>
            <a:r>
              <a:rPr lang="hr-HR" altLang="sr-Latn-RS"/>
              <a:t>Fourth level</a:t>
            </a:r>
          </a:p>
          <a:p>
            <a:pPr lvl="4"/>
            <a:r>
              <a:rPr lang="hr-HR" altLang="sr-Latn-RS"/>
              <a:t>Fifth level</a:t>
            </a: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812694" y="1567226"/>
            <a:ext cx="10609469" cy="109562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11998354 h 1000"/>
              <a:gd name="T6" fmla="*/ 0 w 1000"/>
              <a:gd name="T7" fmla="*/ 11998354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107740" tIns="53860" rIns="107740" bIns="53860"/>
          <a:lstStyle/>
          <a:p>
            <a:pPr eaLnBrk="0" hangingPunct="0"/>
            <a:endParaRPr lang="hr-HR" sz="1800">
              <a:solidFill>
                <a:srgbClr val="000000"/>
              </a:solidFill>
            </a:endParaRPr>
          </a:p>
        </p:txBody>
      </p:sp>
      <p:sp>
        <p:nvSpPr>
          <p:cNvPr id="440325" name="Line 5"/>
          <p:cNvSpPr>
            <a:spLocks noChangeShapeType="1"/>
          </p:cNvSpPr>
          <p:nvPr/>
        </p:nvSpPr>
        <p:spPr bwMode="auto">
          <a:xfrm flipV="1">
            <a:off x="812694" y="6173629"/>
            <a:ext cx="10565025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 lIns="107740" tIns="53860" rIns="107740" bIns="53860"/>
          <a:lstStyle/>
          <a:p>
            <a:pPr eaLnBrk="0" hangingPunct="0">
              <a:defRPr/>
            </a:pPr>
            <a:endParaRPr lang="hr-HR" sz="18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32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694" y="6246671"/>
            <a:ext cx="2641256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740" tIns="53860" rIns="107740" bIns="5386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 eaLnBrk="0" hangingPunct="0"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4032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058" y="6246671"/>
            <a:ext cx="3860297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740" tIns="53860" rIns="107740" bIns="5386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 eaLnBrk="0" hangingPunct="0"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403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463" y="6246671"/>
            <a:ext cx="2641256" cy="4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740" tIns="53860" rIns="107740" bIns="5386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6975642E-42C9-4779-A7D5-09FD93B91EB7}" type="slidenum">
              <a:rPr lang="hr-HR" altLang="sr-Latn-RS" smtClean="0">
                <a:solidFill>
                  <a:srgbClr val="000000"/>
                </a:solidFill>
              </a:rPr>
              <a:pPr eaLnBrk="0" hangingPunct="0"/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2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5" r:id="rId1"/>
    <p:sldLayoutId id="2147484566" r:id="rId2"/>
    <p:sldLayoutId id="2147484567" r:id="rId3"/>
    <p:sldLayoutId id="2147484568" r:id="rId4"/>
    <p:sldLayoutId id="2147484569" r:id="rId5"/>
    <p:sldLayoutId id="2147484570" r:id="rId6"/>
    <p:sldLayoutId id="2147484571" r:id="rId7"/>
    <p:sldLayoutId id="2147484572" r:id="rId8"/>
    <p:sldLayoutId id="2147484573" r:id="rId9"/>
    <p:sldLayoutId id="2147484574" r:id="rId10"/>
    <p:sldLayoutId id="21474845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Verdana" pitchFamily="34" charset="0"/>
        </a:defRPr>
      </a:lvl5pPr>
      <a:lvl6pPr marL="542277" algn="l" rtl="0" fontAlgn="base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Verdana" pitchFamily="34" charset="0"/>
        </a:defRPr>
      </a:lvl6pPr>
      <a:lvl7pPr marL="1084557" algn="l" rtl="0" fontAlgn="base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Verdana" pitchFamily="34" charset="0"/>
        </a:defRPr>
      </a:lvl7pPr>
      <a:lvl8pPr marL="1626803" algn="l" rtl="0" fontAlgn="base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Verdana" pitchFamily="34" charset="0"/>
        </a:defRPr>
      </a:lvl8pPr>
      <a:lvl9pPr marL="2169075" algn="l" rtl="0" fontAlgn="base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Verdana" pitchFamily="34" charset="0"/>
        </a:defRPr>
      </a:lvl9pPr>
    </p:titleStyle>
    <p:bodyStyle>
      <a:lvl1pPr marL="557333" indent="-5573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1077007" indent="-517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3100">
          <a:solidFill>
            <a:schemeClr val="tx1"/>
          </a:solidFill>
          <a:latin typeface="+mn-lt"/>
        </a:defRPr>
      </a:lvl2pPr>
      <a:lvl3pPr marL="1547685" indent="-46884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700">
          <a:solidFill>
            <a:schemeClr val="tx1"/>
          </a:solidFill>
          <a:latin typeface="+mn-lt"/>
        </a:defRPr>
      </a:lvl3pPr>
      <a:lvl4pPr marL="2009036" indent="-459421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4pPr>
      <a:lvl5pPr marL="2483509" indent="-472590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5pPr>
      <a:lvl6pPr marL="3025785" indent="-47259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6pPr>
      <a:lvl7pPr marL="3568056" indent="-47259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7pPr>
      <a:lvl8pPr marL="4110332" indent="-47259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8pPr>
      <a:lvl9pPr marL="4652590" indent="-47259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10845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2277" algn="l" defTabSz="10845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4557" algn="l" defTabSz="10845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26803" algn="l" defTabSz="10845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9075" algn="l" defTabSz="10845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1340" algn="l" defTabSz="10845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53620" algn="l" defTabSz="10845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95864" algn="l" defTabSz="10845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38151" algn="l" defTabSz="108455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521" y="274701"/>
            <a:ext cx="10971372" cy="114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264" tIns="54127" rIns="108264" bIns="5412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a-IN" altLang="sr-Latn-RS"/>
              <a:t>Click to edit Master title style</a:t>
            </a:r>
            <a:endParaRPr lang="en-US" altLang="sr-Latn-R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521" y="1600571"/>
            <a:ext cx="10971372" cy="452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264" tIns="54127" rIns="108264" bIns="541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a-IN" altLang="sr-Latn-RS"/>
              <a:t>Click to edit Master text styles</a:t>
            </a:r>
          </a:p>
          <a:p>
            <a:pPr lvl="1"/>
            <a:r>
              <a:rPr lang="ta-IN" altLang="sr-Latn-RS"/>
              <a:t>Second level</a:t>
            </a:r>
          </a:p>
          <a:p>
            <a:pPr lvl="2"/>
            <a:r>
              <a:rPr lang="ta-IN" altLang="sr-Latn-RS"/>
              <a:t>Third level</a:t>
            </a:r>
          </a:p>
          <a:p>
            <a:pPr lvl="3"/>
            <a:r>
              <a:rPr lang="ta-IN" altLang="sr-Latn-RS"/>
              <a:t>Fourth level</a:t>
            </a:r>
          </a:p>
          <a:p>
            <a:pPr lvl="4"/>
            <a:r>
              <a:rPr lang="ta-IN" altLang="sr-Latn-RS"/>
              <a:t>Fifth level</a:t>
            </a:r>
            <a:endParaRPr lang="en-US" alt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wrap="square" lIns="108264" tIns="54127" rIns="108264" bIns="54127" numCol="1" anchor="ctr" anchorCtr="0" compatLnSpc="1">
            <a:prstTxWarp prst="textNoShape">
              <a:avLst/>
            </a:prstTxWarp>
          </a:bodyPr>
          <a:lstStyle>
            <a:lvl1pPr defTabSz="543212"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C81350E-7D9E-4477-81FD-23D0C126683E}" type="datetimeFigureOut">
              <a:rPr lang="en-US" altLang="sr-Latn-RS">
                <a:latin typeface="Calibri" pitchFamily="34" charset="0"/>
                <a:ea typeface="ヒラギノ角ゴ Pro W3" pitchFamily="122" charset="-128"/>
                <a:cs typeface="+mn-cs"/>
              </a:rPr>
              <a:pPr>
                <a:defRPr/>
              </a:pPr>
              <a:t>12/20/2023</a:t>
            </a:fld>
            <a:endParaRPr lang="en-US" altLang="sr-Latn-RS">
              <a:latin typeface="Calibri" pitchFamily="34" charset="0"/>
              <a:ea typeface="ヒラギノ角ゴ Pro W3" pitchFamily="122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08264" tIns="54127" rIns="108264" bIns="54127" rtlCol="0" anchor="ctr"/>
          <a:lstStyle>
            <a:lvl1pPr algn="ctr" defTabSz="543212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wrap="square" lIns="108264" tIns="54127" rIns="108264" bIns="54127" numCol="1" anchor="ctr" anchorCtr="0" compatLnSpc="1">
            <a:prstTxWarp prst="textNoShape">
              <a:avLst/>
            </a:prstTxWarp>
          </a:bodyPr>
          <a:lstStyle>
            <a:lvl1pPr algn="r" defTabSz="543212" eaLnBrk="1" hangingPunct="1">
              <a:defRPr sz="14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64386B6-04FC-4813-94A7-1F6CCF28F0C3}" type="slidenum">
              <a:rPr lang="en-US" altLang="sr-Latn-RS">
                <a:latin typeface="Calibri" pitchFamily="34" charset="0"/>
                <a:ea typeface="ヒラギノ角ゴ Pro W3" pitchFamily="122" charset="-128"/>
                <a:cs typeface="+mn-cs"/>
              </a:rPr>
              <a:pPr>
                <a:defRPr/>
              </a:pPr>
              <a:t>‹#›</a:t>
            </a:fld>
            <a:endParaRPr lang="en-US" altLang="sr-Latn-RS">
              <a:latin typeface="Calibri" pitchFamily="34" charset="0"/>
              <a:ea typeface="ヒラギノ角ゴ Pro W3" pitchFamily="12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98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6" r:id="rId1"/>
    <p:sldLayoutId id="2147484747" r:id="rId2"/>
    <p:sldLayoutId id="2147484748" r:id="rId3"/>
    <p:sldLayoutId id="2147484749" r:id="rId4"/>
    <p:sldLayoutId id="2147484750" r:id="rId5"/>
    <p:sldLayoutId id="2147484751" r:id="rId6"/>
    <p:sldLayoutId id="2147484752" r:id="rId7"/>
    <p:sldLayoutId id="2147484753" r:id="rId8"/>
    <p:sldLayoutId id="2147484754" r:id="rId9"/>
    <p:sldLayoutId id="2147484755" r:id="rId10"/>
    <p:sldLayoutId id="2147484756" r:id="rId11"/>
  </p:sldLayoutIdLst>
  <p:txStyles>
    <p:titleStyle>
      <a:lvl1pPr algn="ctr" defTabSz="542362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ctr" defTabSz="542362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2pPr>
      <a:lvl3pPr algn="ctr" defTabSz="542362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3pPr>
      <a:lvl4pPr algn="ctr" defTabSz="542362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4pPr>
      <a:lvl5pPr algn="ctr" defTabSz="542362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5pPr>
      <a:lvl6pPr marL="543212" algn="ctr" defTabSz="543212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1086426" algn="ctr" defTabSz="543212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629620" algn="ctr" defTabSz="543212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2172825" algn="ctr" defTabSz="543212" rtl="0" eaLnBrk="1" fontAlgn="base" hangingPunct="1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406299" indent="-406299" algn="l" defTabSz="542362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882519" indent="-338268" algn="l" defTabSz="542362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ヒラギノ角ゴ Pro W3" charset="0"/>
          <a:cs typeface="+mn-cs"/>
        </a:defRPr>
      </a:lvl2pPr>
      <a:lvl3pPr marL="1356848" indent="-270236" algn="l" defTabSz="542362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ヒラギノ角ゴ Pro W3" charset="0"/>
          <a:cs typeface="+mn-cs"/>
        </a:defRPr>
      </a:lvl3pPr>
      <a:lvl4pPr marL="1901099" indent="-270236" algn="l" defTabSz="542362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ヒラギノ角ゴ Pro W3" charset="0"/>
          <a:cs typeface="+mn-cs"/>
        </a:defRPr>
      </a:lvl4pPr>
      <a:lvl5pPr marL="2443460" indent="-270236" algn="l" defTabSz="542362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ヒラギノ角ゴ Pro W3" charset="0"/>
          <a:cs typeface="+mn-cs"/>
        </a:defRPr>
      </a:lvl5pPr>
      <a:lvl6pPr marL="2987631" indent="-271598" algn="l" defTabSz="54321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0844" indent="-271598" algn="l" defTabSz="54321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4054" indent="-271598" algn="l" defTabSz="54321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7258" indent="-271598" algn="l" defTabSz="54321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32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212" algn="l" defTabSz="5432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6426" algn="l" defTabSz="5432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29620" algn="l" defTabSz="5432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2825" algn="l" defTabSz="5432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6030" algn="l" defTabSz="5432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59245" algn="l" defTabSz="5432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2441" algn="l" defTabSz="5432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656" algn="l" defTabSz="54321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135" y="304875"/>
            <a:ext cx="10666611" cy="121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73" tIns="60935" rIns="121873" bIns="6093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552" y="1753006"/>
            <a:ext cx="10666611" cy="426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73" tIns="60935" rIns="121873" bIns="609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Click to edit Master text styles</a:t>
            </a:r>
          </a:p>
          <a:p>
            <a:pPr lvl="1"/>
            <a:r>
              <a:rPr lang="hr-HR"/>
              <a:t>Second level</a:t>
            </a:r>
          </a:p>
          <a:p>
            <a:pPr lvl="2"/>
            <a:r>
              <a:rPr lang="hr-HR"/>
              <a:t>Third level</a:t>
            </a:r>
          </a:p>
          <a:p>
            <a:pPr lvl="3"/>
            <a:r>
              <a:rPr lang="hr-HR"/>
              <a:t>Fourth level</a:t>
            </a:r>
          </a:p>
          <a:p>
            <a:pPr lvl="4"/>
            <a:r>
              <a:rPr lang="hr-HR"/>
              <a:t>Fifth level</a:t>
            </a:r>
          </a:p>
        </p:txBody>
      </p:sp>
      <p:sp>
        <p:nvSpPr>
          <p:cNvPr id="440324" name="AutoShape 4"/>
          <p:cNvSpPr>
            <a:spLocks noChangeArrowheads="1"/>
          </p:cNvSpPr>
          <p:nvPr/>
        </p:nvSpPr>
        <p:spPr bwMode="auto">
          <a:xfrm>
            <a:off x="812694" y="1567231"/>
            <a:ext cx="10609469" cy="109563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121873" tIns="60935" rIns="121873" bIns="60935"/>
          <a:lstStyle/>
          <a:p>
            <a:pPr>
              <a:defRPr/>
            </a:pPr>
            <a:endParaRPr lang="sr-Latn-C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0325" name="Line 5"/>
          <p:cNvSpPr>
            <a:spLocks noChangeShapeType="1"/>
          </p:cNvSpPr>
          <p:nvPr/>
        </p:nvSpPr>
        <p:spPr bwMode="auto">
          <a:xfrm flipV="1">
            <a:off x="812694" y="6173629"/>
            <a:ext cx="10565025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 lIns="121873" tIns="60935" rIns="121873" bIns="60935"/>
          <a:lstStyle/>
          <a:p>
            <a:pPr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32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694" y="6246673"/>
            <a:ext cx="2641256" cy="47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73" tIns="60935" rIns="121873" bIns="60935" numCol="1" anchor="t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4032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058" y="6246673"/>
            <a:ext cx="3860297" cy="47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73" tIns="60935" rIns="121873" bIns="60935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hr-HR">
              <a:solidFill>
                <a:srgbClr val="000000"/>
              </a:solidFill>
            </a:endParaRPr>
          </a:p>
        </p:txBody>
      </p:sp>
      <p:sp>
        <p:nvSpPr>
          <p:cNvPr id="4403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463" y="6246673"/>
            <a:ext cx="2641256" cy="47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73" tIns="60935" rIns="121873" bIns="60935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fld id="{4250EE0F-1BA8-410A-B279-5B0760BAD2A0}" type="slidenum">
              <a:rPr lang="hr-H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2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8" r:id="rId1"/>
    <p:sldLayoutId id="2147484759" r:id="rId2"/>
    <p:sldLayoutId id="2147484760" r:id="rId3"/>
    <p:sldLayoutId id="2147484761" r:id="rId4"/>
    <p:sldLayoutId id="2147484762" r:id="rId5"/>
    <p:sldLayoutId id="2147484763" r:id="rId6"/>
    <p:sldLayoutId id="2147484764" r:id="rId7"/>
    <p:sldLayoutId id="2147484765" r:id="rId8"/>
    <p:sldLayoutId id="2147484766" r:id="rId9"/>
    <p:sldLayoutId id="2147484767" r:id="rId10"/>
    <p:sldLayoutId id="214748476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5pPr>
      <a:lvl6pPr marL="609507" algn="l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6pPr>
      <a:lvl7pPr marL="1219014" algn="l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7pPr>
      <a:lvl8pPr marL="1828520" algn="l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8pPr>
      <a:lvl9pPr marL="2438027" algn="l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Verdana" pitchFamily="34" charset="0"/>
        </a:defRPr>
      </a:lvl9pPr>
    </p:titleStyle>
    <p:bodyStyle>
      <a:lvl1pPr marL="626438" indent="-626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1210549" indent="-58199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3500">
          <a:solidFill>
            <a:schemeClr val="tx1"/>
          </a:solidFill>
          <a:latin typeface="+mn-lt"/>
        </a:defRPr>
      </a:lvl2pPr>
      <a:lvl3pPr marL="1739635" indent="-52697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100">
          <a:solidFill>
            <a:schemeClr val="tx1"/>
          </a:solidFill>
          <a:latin typeface="+mn-lt"/>
        </a:defRPr>
      </a:lvl3pPr>
      <a:lvl4pPr marL="2258140" indent="-516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700">
          <a:solidFill>
            <a:schemeClr val="tx1"/>
          </a:solidFill>
          <a:latin typeface="+mn-lt"/>
        </a:defRPr>
      </a:lvl4pPr>
      <a:lvl5pPr marL="2791457" indent="-53120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5pPr>
      <a:lvl6pPr marL="3400963" indent="-53120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6pPr>
      <a:lvl7pPr marL="4010472" indent="-53120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7pPr>
      <a:lvl8pPr marL="4619976" indent="-53120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8pPr>
      <a:lvl9pPr marL="5229484" indent="-53120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7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4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0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2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34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41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47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53" algn="l" defTabSz="121901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8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57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1.png"/><Relationship Id="rId12" Type="http://schemas.openxmlformats.org/officeDocument/2006/relationships/image" Target="../media/image7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70.JP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openxmlformats.org/officeDocument/2006/relationships/image" Target="../media/image53.png"/><Relationship Id="rId4" Type="http://schemas.openxmlformats.org/officeDocument/2006/relationships/image" Target="../media/image11.jpe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8.jpeg"/><Relationship Id="rId9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80.pn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81.pn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82.jpe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.jpeg"/><Relationship Id="rId9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90.jpe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.jpeg"/><Relationship Id="rId9" Type="http://schemas.openxmlformats.org/officeDocument/2006/relationships/image" Target="../media/image9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8.xml"/><Relationship Id="rId5" Type="http://schemas.openxmlformats.org/officeDocument/2006/relationships/image" Target="../media/image97.JPG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9.xml"/><Relationship Id="rId5" Type="http://schemas.openxmlformats.org/officeDocument/2006/relationships/image" Target="../media/image98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jpeg"/><Relationship Id="rId26" Type="http://schemas.openxmlformats.org/officeDocument/2006/relationships/image" Target="../media/image29.png"/><Relationship Id="rId3" Type="http://schemas.openxmlformats.org/officeDocument/2006/relationships/video" Target="../media/media1.avi"/><Relationship Id="rId21" Type="http://schemas.openxmlformats.org/officeDocument/2006/relationships/image" Target="../media/image24.jpeg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5" Type="http://schemas.openxmlformats.org/officeDocument/2006/relationships/image" Target="../media/image28.png"/><Relationship Id="rId2" Type="http://schemas.microsoft.com/office/2007/relationships/media" Target="../media/media1.avi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1" Type="http://schemas.openxmlformats.org/officeDocument/2006/relationships/themeOverride" Target="../theme/themeOverride4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4.jpeg"/><Relationship Id="rId24" Type="http://schemas.openxmlformats.org/officeDocument/2006/relationships/image" Target="../media/image27.png"/><Relationship Id="rId5" Type="http://schemas.openxmlformats.org/officeDocument/2006/relationships/video" Target="../media/media2.avi"/><Relationship Id="rId15" Type="http://schemas.openxmlformats.org/officeDocument/2006/relationships/image" Target="../media/image18.jpeg"/><Relationship Id="rId23" Type="http://schemas.openxmlformats.org/officeDocument/2006/relationships/image" Target="../media/image26.pn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microsoft.com/office/2007/relationships/media" Target="../media/media2.avi"/><Relationship Id="rId9" Type="http://schemas.openxmlformats.org/officeDocument/2006/relationships/image" Target="../media/image12.png"/><Relationship Id="rId14" Type="http://schemas.openxmlformats.org/officeDocument/2006/relationships/image" Target="../media/image17.jpeg"/><Relationship Id="rId22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3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32.xml"/><Relationship Id="rId5" Type="http://schemas.openxmlformats.org/officeDocument/2006/relationships/image" Target="../media/image103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3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11.jpeg"/><Relationship Id="rId9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1.wdp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6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47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J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5" y="2"/>
            <a:ext cx="12194158" cy="685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8542" y="1405562"/>
            <a:ext cx="6577872" cy="1354166"/>
          </a:xfrm>
          <a:prstGeom prst="rect">
            <a:avLst/>
          </a:prstGeom>
          <a:noFill/>
        </p:spPr>
        <p:txBody>
          <a:bodyPr wrap="square"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pl-PL" b="1" dirty="0">
                <a:solidFill>
                  <a:srgbClr val="CED5DD">
                    <a:lumMod val="25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Provedba projekta </a:t>
            </a:r>
          </a:p>
          <a:p>
            <a:pPr>
              <a:buFont typeface="Wingdings" pitchFamily="2" charset="2"/>
              <a:buNone/>
              <a:defRPr/>
            </a:pPr>
            <a:r>
              <a:rPr lang="pl-PL" b="1" dirty="0">
                <a:solidFill>
                  <a:srgbClr val="CED5DD">
                    <a:lumMod val="25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Potresni rizik Grada Zagreba</a:t>
            </a:r>
            <a:endParaRPr lang="hr-HR" b="1" dirty="0">
              <a:solidFill>
                <a:srgbClr val="CED5DD">
                  <a:lumMod val="25000"/>
                </a:srgb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67741" y="45418"/>
            <a:ext cx="3176137" cy="4739709"/>
          </a:xfrm>
          <a:prstGeom prst="rect">
            <a:avLst/>
          </a:prstGeom>
          <a:noFill/>
        </p:spPr>
        <p:txBody>
          <a:bodyPr wrap="square" lIns="121873" tIns="60935" rIns="121873" bIns="60935">
            <a:spAutoFit/>
          </a:bodyPr>
          <a:lstStyle/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Marta Šavor Novak</a:t>
            </a:r>
          </a:p>
          <a:p>
            <a:pPr algn="r">
              <a:buFont typeface="Wingdings" pitchFamily="2" charset="2"/>
              <a:buNone/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Mario Uroš</a:t>
            </a: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Maja Baniček</a:t>
            </a: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Alen Kadić</a:t>
            </a: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Maja Lončar Jamičić</a:t>
            </a: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...</a:t>
            </a: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Nika </a:t>
            </a:r>
            <a:r>
              <a:rPr lang="hr-HR" sz="2000" dirty="0" err="1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Rakas</a:t>
            </a:r>
            <a:endParaRPr lang="hr-HR" sz="2000" dirty="0">
              <a:solidFill>
                <a:srgbClr val="003DB8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Ivan </a:t>
            </a:r>
            <a:r>
              <a:rPr lang="hr-HR" sz="2000" dirty="0" err="1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Kosalec</a:t>
            </a:r>
            <a:endParaRPr lang="hr-HR" sz="2000" dirty="0">
              <a:solidFill>
                <a:srgbClr val="003DB8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Karlo Jandrić</a:t>
            </a: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Katarina </a:t>
            </a:r>
            <a:r>
              <a:rPr lang="hr-HR" sz="2000" dirty="0" err="1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Holek</a:t>
            </a:r>
            <a:endParaRPr lang="hr-HR" sz="2000" dirty="0">
              <a:solidFill>
                <a:srgbClr val="003DB8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Maja Mrkonjić</a:t>
            </a:r>
          </a:p>
          <a:p>
            <a:pPr algn="r"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Thomas Tätzsch</a:t>
            </a:r>
          </a:p>
          <a:p>
            <a:pPr algn="r">
              <a:buFont typeface="Wingdings" pitchFamily="2" charset="2"/>
              <a:buNone/>
              <a:defRPr/>
            </a:pPr>
            <a:r>
              <a:rPr lang="hr-HR" sz="2000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...</a:t>
            </a:r>
          </a:p>
          <a:p>
            <a:pPr algn="r">
              <a:defRPr/>
            </a:pPr>
            <a:r>
              <a:rPr lang="hr-HR" sz="2000" b="1" dirty="0">
                <a:solidFill>
                  <a:srgbClr val="003DB8"/>
                </a:solidFill>
                <a:latin typeface="Calibri" panose="020F0502020204030204" pitchFamily="34" charset="0"/>
                <a:cs typeface="Times New Roman" pitchFamily="18" charset="0"/>
              </a:rPr>
              <a:t>Josip Atalić</a:t>
            </a:r>
          </a:p>
          <a:p>
            <a:pPr algn="r">
              <a:buFont typeface="Wingdings" pitchFamily="2" charset="2"/>
              <a:buNone/>
              <a:defRPr/>
            </a:pPr>
            <a:endParaRPr lang="hr-HR" sz="2000" dirty="0">
              <a:solidFill>
                <a:srgbClr val="003DB8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" y="2946729"/>
            <a:ext cx="3934965" cy="372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5"/>
          <a:stretch/>
        </p:blipFill>
        <p:spPr bwMode="auto">
          <a:xfrm>
            <a:off x="7145701" y="5372673"/>
            <a:ext cx="4982666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90679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’’Natječajne građevine’’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C0516BA9-8C98-471D-9F7C-025A6134F394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9859684" y="1625152"/>
            <a:ext cx="2056422" cy="955576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&gt; 300.000 građevina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F35B4E20-D197-4448-BC55-DC0758B82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4" y="816911"/>
            <a:ext cx="9624850" cy="6022082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97E710A6-8EFA-A49D-0363-0653A1807ABA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9909938" y="5941811"/>
            <a:ext cx="2056422" cy="58578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baze ???</a:t>
            </a:r>
          </a:p>
        </p:txBody>
      </p:sp>
    </p:spTree>
    <p:extLst>
      <p:ext uri="{BB962C8B-B14F-4D97-AF65-F5344CB8AC3E}">
        <p14:creationId xmlns:p14="http://schemas.microsoft.com/office/powerpoint/2010/main" val="4178496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Model baze podataka</a:t>
            </a:r>
          </a:p>
        </p:txBody>
      </p:sp>
      <p:pic>
        <p:nvPicPr>
          <p:cNvPr id="3" name="Picture 46">
            <a:extLst>
              <a:ext uri="{FF2B5EF4-FFF2-40B4-BE49-F238E27FC236}">
                <a16:creationId xmlns:a16="http://schemas.microsoft.com/office/drawing/2014/main" id="{62AA003F-DF96-46A7-9607-51E118CEAA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2" y="733260"/>
            <a:ext cx="4946883" cy="6109176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5FDEDF39-5B52-4093-906E-529ADE7FF2C7}"/>
              </a:ext>
            </a:extLst>
          </p:cNvPr>
          <p:cNvSpPr/>
          <p:nvPr/>
        </p:nvSpPr>
        <p:spPr bwMode="auto">
          <a:xfrm>
            <a:off x="72725" y="1764086"/>
            <a:ext cx="2592288" cy="187220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3000" b="0" i="0" u="none" strike="noStrike" cap="none" normalizeH="0" baseline="0">
              <a:ln>
                <a:noFill/>
              </a:ln>
              <a:solidFill>
                <a:srgbClr val="99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5" name="Picture 67">
            <a:extLst>
              <a:ext uri="{FF2B5EF4-FFF2-40B4-BE49-F238E27FC236}">
                <a16:creationId xmlns:a16="http://schemas.microsoft.com/office/drawing/2014/main" id="{379E48A3-850B-4F30-8389-B107317EB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5086" y="1599484"/>
            <a:ext cx="7043033" cy="511256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8491DE8F-CFE5-7F4E-A3ED-48FCE723C493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5510256" y="5100085"/>
            <a:ext cx="2056422" cy="955576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proširili popis atributa</a:t>
            </a:r>
          </a:p>
        </p:txBody>
      </p:sp>
    </p:spTree>
    <p:extLst>
      <p:ext uri="{BB962C8B-B14F-4D97-AF65-F5344CB8AC3E}">
        <p14:creationId xmlns:p14="http://schemas.microsoft.com/office/powerpoint/2010/main" val="1796304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Model baze podataka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96D00F8-F478-44F6-BEAE-4DBDE306F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046" y="817971"/>
            <a:ext cx="3836217" cy="602208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DEFCAF8-6C13-43A3-9AF6-F13CCE5EA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0523" y="710049"/>
            <a:ext cx="3569890" cy="602208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64C61BE-31DA-4D0E-AE08-B1A8FB0EDE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34" y="754242"/>
            <a:ext cx="1702062" cy="6149539"/>
          </a:xfrm>
          <a:prstGeom prst="rect">
            <a:avLst/>
          </a:prstGeom>
        </p:spPr>
      </p:pic>
      <p:sp>
        <p:nvSpPr>
          <p:cNvPr id="15" name="Rectangle 21">
            <a:extLst>
              <a:ext uri="{FF2B5EF4-FFF2-40B4-BE49-F238E27FC236}">
                <a16:creationId xmlns:a16="http://schemas.microsoft.com/office/drawing/2014/main" id="{3A8221B2-78E7-495C-98AB-B00A2FB30147}"/>
              </a:ext>
            </a:extLst>
          </p:cNvPr>
          <p:cNvSpPr/>
          <p:nvPr/>
        </p:nvSpPr>
        <p:spPr>
          <a:xfrm rot="21222162">
            <a:off x="133435" y="2198207"/>
            <a:ext cx="3455653" cy="461665"/>
          </a:xfrm>
          <a:prstGeom prst="rect">
            <a:avLst/>
          </a:prstGeom>
          <a:solidFill>
            <a:srgbClr val="FFFFCC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4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atributi iz natječaja</a:t>
            </a:r>
            <a:endParaRPr lang="hr-HR" sz="2400" dirty="0">
              <a:solidFill>
                <a:srgbClr val="00206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id="{910CCEA9-56C2-4C5E-900E-361B467E0423}"/>
              </a:ext>
            </a:extLst>
          </p:cNvPr>
          <p:cNvSpPr/>
          <p:nvPr/>
        </p:nvSpPr>
        <p:spPr>
          <a:xfrm rot="21222162">
            <a:off x="3317063" y="4998493"/>
            <a:ext cx="3682109" cy="461665"/>
          </a:xfrm>
          <a:prstGeom prst="rect">
            <a:avLst/>
          </a:prstGeom>
          <a:solidFill>
            <a:srgbClr val="FFFFCC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4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atributi iz metodologije</a:t>
            </a:r>
            <a:endParaRPr lang="hr-HR" sz="2400" dirty="0">
              <a:solidFill>
                <a:srgbClr val="002060"/>
              </a:solidFill>
              <a:latin typeface="Calibri"/>
              <a:cs typeface="Times New Roman" pitchFamily="18" charset="0"/>
            </a:endParaRP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64D449EB-07EC-461D-8D73-F3EBB9E768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3860" y="113557"/>
            <a:ext cx="6095345" cy="45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84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Model baze podataka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117215C8-2E4E-4B85-954E-408538B25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4" y="738569"/>
            <a:ext cx="4135065" cy="595007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DCB765D-122A-4AF5-95DC-2C0A348D5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573" y="1701602"/>
            <a:ext cx="9013996" cy="4225215"/>
          </a:xfrm>
          <a:prstGeom prst="rect">
            <a:avLst/>
          </a:prstGeom>
        </p:spPr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B8F5BD94-43D8-43DC-822D-0DCABFC6224D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9983563" y="6022504"/>
            <a:ext cx="2056422" cy="58578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79 stranica</a:t>
            </a:r>
          </a:p>
        </p:txBody>
      </p:sp>
    </p:spTree>
    <p:extLst>
      <p:ext uri="{BB962C8B-B14F-4D97-AF65-F5344CB8AC3E}">
        <p14:creationId xmlns:p14="http://schemas.microsoft.com/office/powerpoint/2010/main" val="4003309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’’Natječajne građevine’’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1381D8A-9E5E-4890-A9EC-D6E200286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E6AA698C-3F08-4C97-9D84-A55097AE8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014" y="5662042"/>
            <a:ext cx="7272808" cy="955576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mogućnosti </a:t>
            </a:r>
            <a:r>
              <a:rPr lang="hr-HR" altLang="sr-Latn-RS" sz="2400" b="1" dirty="0" err="1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ArcGIS</a:t>
            </a: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-a</a:t>
            </a:r>
          </a:p>
          <a:p>
            <a:pPr algn="ctr" defTabSz="456327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hr-HR" altLang="sr-Latn-RS" sz="2400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(mapiranje, vizualizacija, analize, nadzorne ploče, ...)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9B59AC9A-6109-4792-0450-0B2B7CB28577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872243" y="1214024"/>
            <a:ext cx="2056422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 err="1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GDi</a:t>
            </a:r>
            <a:endParaRPr lang="hr-HR" altLang="sr-Latn-RS" sz="2400" b="1" dirty="0">
              <a:solidFill>
                <a:srgbClr val="002060"/>
              </a:solidFill>
              <a:latin typeface="Calibri"/>
              <a:ea typeface="ヒラギノ角ゴ Pro W3" pitchFamily="122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990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E upis zgrada i </a:t>
            </a:r>
            <a:r>
              <a:rPr lang="pl-PL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obiteljskih kuća u bazu podataka</a:t>
            </a:r>
            <a:endParaRPr lang="hr-HR" sz="2700" b="1" dirty="0">
              <a:solidFill>
                <a:srgbClr val="A3B2C1">
                  <a:lumMod val="40000"/>
                  <a:lumOff val="60000"/>
                </a:srgb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5FBA323-3DF3-4946-9695-655A44149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278" y="837506"/>
            <a:ext cx="5400600" cy="597432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6A6F415-DD68-4E0F-9006-40CC64A4D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3" y="754205"/>
            <a:ext cx="4295006" cy="6118358"/>
          </a:xfrm>
          <a:prstGeom prst="rect">
            <a:avLst/>
          </a:prstGeom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85D23563-F2D5-4247-9ACE-2842354A608D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3608511" y="1829471"/>
            <a:ext cx="2056422" cy="58578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brošura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BAE45327-221F-4C47-BBC9-4AFC09066D26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5552727" y="4454387"/>
            <a:ext cx="2056422" cy="58578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E-upis</a:t>
            </a:r>
          </a:p>
        </p:txBody>
      </p:sp>
    </p:spTree>
    <p:extLst>
      <p:ext uri="{BB962C8B-B14F-4D97-AF65-F5344CB8AC3E}">
        <p14:creationId xmlns:p14="http://schemas.microsoft.com/office/powerpoint/2010/main" val="1528162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E upis zgrada i </a:t>
            </a:r>
            <a:r>
              <a:rPr lang="pl-PL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obiteljskih kuća u bazu podataka</a:t>
            </a:r>
            <a:endParaRPr lang="hr-HR" sz="2700" b="1" dirty="0">
              <a:solidFill>
                <a:srgbClr val="A3B2C1">
                  <a:lumMod val="40000"/>
                  <a:lumOff val="60000"/>
                </a:srgb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F9BE347-CDBB-4A71-BD07-1BC1FA65D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5" y="774715"/>
            <a:ext cx="4158320" cy="603982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B8C096C-37EF-4681-AAAA-AA8D98F1C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8982" y="775969"/>
            <a:ext cx="4249201" cy="606736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76B93B5-DAEF-4A1E-89C2-C8BC5C6D6A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2954" y="774715"/>
            <a:ext cx="4215380" cy="6091148"/>
          </a:xfrm>
          <a:prstGeom prst="rect">
            <a:avLst/>
          </a:prstGeom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F658CC24-83A0-4BA1-9362-2413D51AF076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1056232" y="2942219"/>
            <a:ext cx="2056422" cy="58578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’’godine’’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DD02CD04-8EDC-4718-B76C-C1DAE3D94FF9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4468335" y="4016258"/>
            <a:ext cx="3206418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namjena/vlasništvo/...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DE4D0D-0827-4683-8404-DD095EFF5D3A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10001018" y="1497413"/>
            <a:ext cx="1998286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’’</a:t>
            </a:r>
            <a:r>
              <a:rPr lang="hr-HR" altLang="sr-Latn-RS" sz="2400" b="1" dirty="0" err="1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katnost</a:t>
            </a: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’’</a:t>
            </a:r>
          </a:p>
        </p:txBody>
      </p:sp>
    </p:spTree>
    <p:extLst>
      <p:ext uri="{BB962C8B-B14F-4D97-AF65-F5344CB8AC3E}">
        <p14:creationId xmlns:p14="http://schemas.microsoft.com/office/powerpoint/2010/main" val="314771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8B00B66E-7F17-43D5-AF52-43F17C19C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000" y="768438"/>
            <a:ext cx="4104297" cy="591965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0FBBC9A-BBFB-4494-808E-1C28DF217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9" y="768439"/>
            <a:ext cx="4307238" cy="6091149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E upis zgrada i </a:t>
            </a:r>
            <a:r>
              <a:rPr lang="pl-PL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obiteljskih kuća u bazu podataka</a:t>
            </a:r>
            <a:endParaRPr lang="hr-HR" sz="2700" b="1" dirty="0">
              <a:solidFill>
                <a:srgbClr val="A3B2C1">
                  <a:lumMod val="40000"/>
                  <a:lumOff val="60000"/>
                </a:srgb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F658CC24-83A0-4BA1-9362-2413D51AF076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1010358" y="1863498"/>
            <a:ext cx="2975475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nosiva konstrukcija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DD02CD04-8EDC-4718-B76C-C1DAE3D94FF9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4466900" y="3998417"/>
            <a:ext cx="3429771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međukatna konstrukcija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536B49FF-567F-45F5-A667-0D57F9020A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596"/>
          <a:stretch/>
        </p:blipFill>
        <p:spPr>
          <a:xfrm>
            <a:off x="8327454" y="768438"/>
            <a:ext cx="3816424" cy="60911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DE4D0D-0827-4683-8404-DD095EFF5D3A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9202638" y="2567027"/>
            <a:ext cx="2768256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konstrukcija krova</a:t>
            </a:r>
          </a:p>
        </p:txBody>
      </p:sp>
    </p:spTree>
    <p:extLst>
      <p:ext uri="{BB962C8B-B14F-4D97-AF65-F5344CB8AC3E}">
        <p14:creationId xmlns:p14="http://schemas.microsoft.com/office/powerpoint/2010/main" val="2873355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E upis zgrada i </a:t>
            </a:r>
            <a:r>
              <a:rPr lang="pl-PL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obiteljskih kuća u bazu podataka</a:t>
            </a:r>
            <a:endParaRPr lang="hr-HR" sz="2700" b="1" dirty="0">
              <a:solidFill>
                <a:srgbClr val="A3B2C1">
                  <a:lumMod val="40000"/>
                  <a:lumOff val="60000"/>
                </a:srgb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6C0F13F-702A-4712-BDB2-0BE7EEF2C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8437"/>
            <a:ext cx="4298729" cy="6091151"/>
          </a:xfrm>
          <a:prstGeom prst="rect">
            <a:avLst/>
          </a:prstGeom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F658CC24-83A0-4BA1-9362-2413D51AF076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2233501" y="4668904"/>
            <a:ext cx="2037587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položaj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7656293-AF4D-43BE-913D-5FC94607A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669" y="1197546"/>
            <a:ext cx="3839894" cy="5662042"/>
          </a:xfrm>
          <a:prstGeom prst="rect">
            <a:avLst/>
          </a:prstGeom>
        </p:spPr>
      </p:pic>
      <p:sp>
        <p:nvSpPr>
          <p:cNvPr id="13" name="Rectangle 13">
            <a:extLst>
              <a:ext uri="{FF2B5EF4-FFF2-40B4-BE49-F238E27FC236}">
                <a16:creationId xmlns:a16="http://schemas.microsoft.com/office/drawing/2014/main" id="{DD02CD04-8EDC-4718-B76C-C1DAE3D94FF9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5937298" y="1807476"/>
            <a:ext cx="1919888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oblik tlocrta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92770C8D-EE6B-44C5-96A1-3D003E20E2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4771" y="765331"/>
            <a:ext cx="4241132" cy="609115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DE4D0D-0827-4683-8404-DD095EFF5D3A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9934922" y="4323669"/>
            <a:ext cx="2222939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’’nepravilnost’’</a:t>
            </a:r>
          </a:p>
        </p:txBody>
      </p:sp>
    </p:spTree>
    <p:extLst>
      <p:ext uri="{BB962C8B-B14F-4D97-AF65-F5344CB8AC3E}">
        <p14:creationId xmlns:p14="http://schemas.microsoft.com/office/powerpoint/2010/main" val="1045508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lika 37">
            <a:extLst>
              <a:ext uri="{FF2B5EF4-FFF2-40B4-BE49-F238E27FC236}">
                <a16:creationId xmlns:a16="http://schemas.microsoft.com/office/drawing/2014/main" id="{38D5C824-5C56-4BA4-96B1-C916775E0B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869"/>
          <a:stretch/>
        </p:blipFill>
        <p:spPr>
          <a:xfrm>
            <a:off x="7628592" y="4230160"/>
            <a:ext cx="4561821" cy="263770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Procjena rizika</a:t>
            </a:r>
          </a:p>
        </p:txBody>
      </p:sp>
      <p:pic>
        <p:nvPicPr>
          <p:cNvPr id="4" name="Slika 3" descr="Slika na kojoj se prikazuje karta&#10;&#10;Opis je automatski generiran">
            <a:extLst>
              <a:ext uri="{FF2B5EF4-FFF2-40B4-BE49-F238E27FC236}">
                <a16:creationId xmlns:a16="http://schemas.microsoft.com/office/drawing/2014/main" id="{D212CD73-C03A-48BA-99F2-C7C4704A69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t="10351" r="69306" b="66796"/>
          <a:stretch/>
        </p:blipFill>
        <p:spPr>
          <a:xfrm>
            <a:off x="304838" y="1927002"/>
            <a:ext cx="3312367" cy="2670756"/>
          </a:xfrm>
          <a:prstGeom prst="rect">
            <a:avLst/>
          </a:prstGeom>
        </p:spPr>
      </p:pic>
      <p:pic>
        <p:nvPicPr>
          <p:cNvPr id="6" name="Slika 5" descr="Slika na kojoj se prikazuje tekst, boca&#10;&#10;Opis je automatski generiran">
            <a:extLst>
              <a:ext uri="{FF2B5EF4-FFF2-40B4-BE49-F238E27FC236}">
                <a16:creationId xmlns:a16="http://schemas.microsoft.com/office/drawing/2014/main" id="{7D821BEB-8748-4D65-921D-BA54D73A79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968" y="5205690"/>
            <a:ext cx="2869062" cy="1647537"/>
          </a:xfrm>
          <a:prstGeom prst="rect">
            <a:avLst/>
          </a:prstGeom>
        </p:spPr>
      </p:pic>
      <p:sp>
        <p:nvSpPr>
          <p:cNvPr id="10" name="Rectangle 21">
            <a:extLst>
              <a:ext uri="{FF2B5EF4-FFF2-40B4-BE49-F238E27FC236}">
                <a16:creationId xmlns:a16="http://schemas.microsoft.com/office/drawing/2014/main" id="{9D464B25-CFDA-4331-B09E-6D98BD127DF3}"/>
              </a:ext>
            </a:extLst>
          </p:cNvPr>
          <p:cNvSpPr/>
          <p:nvPr/>
        </p:nvSpPr>
        <p:spPr>
          <a:xfrm>
            <a:off x="304837" y="1105566"/>
            <a:ext cx="3312368" cy="830997"/>
          </a:xfrm>
          <a:prstGeom prst="rect">
            <a:avLst/>
          </a:prstGeom>
          <a:solidFill>
            <a:srgbClr val="E5F5FF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4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BAZA PODATAKA </a:t>
            </a:r>
            <a:r>
              <a:rPr lang="hr-HR" sz="2400" b="1" dirty="0">
                <a:solidFill>
                  <a:srgbClr val="C00000"/>
                </a:solidFill>
                <a:latin typeface="Calibri"/>
                <a:cs typeface="Times New Roman" pitchFamily="18" charset="0"/>
              </a:rPr>
              <a:t>’’trokutića’’</a:t>
            </a:r>
          </a:p>
        </p:txBody>
      </p:sp>
      <p:pic>
        <p:nvPicPr>
          <p:cNvPr id="12" name="Slika 11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C7464E1E-1245-4B35-B736-CAD7623A56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9093" y="3058449"/>
            <a:ext cx="144016" cy="147015"/>
          </a:xfrm>
          <a:prstGeom prst="rect">
            <a:avLst/>
          </a:prstGeom>
        </p:spPr>
      </p:pic>
      <p:pic>
        <p:nvPicPr>
          <p:cNvPr id="13" name="Slika 12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3642624B-87C8-4697-B4C6-F863250B54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7085" y="3024057"/>
            <a:ext cx="144016" cy="147015"/>
          </a:xfrm>
          <a:prstGeom prst="rect">
            <a:avLst/>
          </a:prstGeom>
        </p:spPr>
      </p:pic>
      <p:pic>
        <p:nvPicPr>
          <p:cNvPr id="14" name="Slika 13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C8DFD81D-F3B8-4EF1-B625-778A6F579A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7178" y="3063701"/>
            <a:ext cx="144016" cy="147015"/>
          </a:xfrm>
          <a:prstGeom prst="rect">
            <a:avLst/>
          </a:prstGeom>
        </p:spPr>
      </p:pic>
      <p:pic>
        <p:nvPicPr>
          <p:cNvPr id="15" name="Slika 14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44B4BF05-F1AA-4EBF-B791-72162ECC7E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3686" y="3510403"/>
            <a:ext cx="486618" cy="496751"/>
          </a:xfrm>
          <a:prstGeom prst="rect">
            <a:avLst/>
          </a:prstGeom>
        </p:spPr>
      </p:pic>
      <p:pic>
        <p:nvPicPr>
          <p:cNvPr id="16" name="Slika 15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86A4783E-DEB8-4CD4-83AA-44046DE35C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2400" y="4115707"/>
            <a:ext cx="144016" cy="147015"/>
          </a:xfrm>
          <a:prstGeom prst="rect">
            <a:avLst/>
          </a:prstGeom>
        </p:spPr>
      </p:pic>
      <p:pic>
        <p:nvPicPr>
          <p:cNvPr id="17" name="Slika 16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B289FE22-2434-4FDE-8DF4-5A41A51BC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1296" y="4115706"/>
            <a:ext cx="144016" cy="147015"/>
          </a:xfrm>
          <a:prstGeom prst="rect">
            <a:avLst/>
          </a:prstGeom>
        </p:spPr>
      </p:pic>
      <p:pic>
        <p:nvPicPr>
          <p:cNvPr id="18" name="Slika 17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F4F35853-E503-4900-8F5D-5F909B7F7A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6803" y="3148459"/>
            <a:ext cx="144016" cy="147015"/>
          </a:xfrm>
          <a:prstGeom prst="rect">
            <a:avLst/>
          </a:prstGeom>
        </p:spPr>
      </p:pic>
      <p:pic>
        <p:nvPicPr>
          <p:cNvPr id="19" name="Slika 18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9359EFD0-2DBB-4782-97B5-017EE7028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1885" y="3328857"/>
            <a:ext cx="144016" cy="147015"/>
          </a:xfrm>
          <a:prstGeom prst="rect">
            <a:avLst/>
          </a:prstGeom>
        </p:spPr>
      </p:pic>
      <p:pic>
        <p:nvPicPr>
          <p:cNvPr id="20" name="Slika 19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2AEA88C9-BA4F-499D-93F7-409FA83992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4285" y="3481257"/>
            <a:ext cx="144016" cy="147015"/>
          </a:xfrm>
          <a:prstGeom prst="rect">
            <a:avLst/>
          </a:prstGeom>
        </p:spPr>
      </p:pic>
      <p:pic>
        <p:nvPicPr>
          <p:cNvPr id="21" name="Slika 20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BBC1D2AB-C406-470D-8E02-5D4CB051ED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9485" y="3398187"/>
            <a:ext cx="144016" cy="147015"/>
          </a:xfrm>
          <a:prstGeom prst="rect">
            <a:avLst/>
          </a:prstGeom>
        </p:spPr>
      </p:pic>
      <p:pic>
        <p:nvPicPr>
          <p:cNvPr id="22" name="Slika 21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0A4E19B2-68B8-48D3-8A72-0C063262D1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6685" y="3633657"/>
            <a:ext cx="144016" cy="147015"/>
          </a:xfrm>
          <a:prstGeom prst="rect">
            <a:avLst/>
          </a:prstGeom>
        </p:spPr>
      </p:pic>
      <p:pic>
        <p:nvPicPr>
          <p:cNvPr id="23" name="Slika 22" descr="Slika na kojoj se prikazuje zamagljenost&#10;&#10;Opis je automatski generiran">
            <a:extLst>
              <a:ext uri="{FF2B5EF4-FFF2-40B4-BE49-F238E27FC236}">
                <a16:creationId xmlns:a16="http://schemas.microsoft.com/office/drawing/2014/main" id="{811F09A6-66C3-4588-B514-5DC9D35221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0941" y="3634513"/>
            <a:ext cx="144016" cy="147015"/>
          </a:xfrm>
          <a:prstGeom prst="rect">
            <a:avLst/>
          </a:prstGeom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2BF0731E-0F5E-4A74-B34B-73EB31FB89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1956" y="802645"/>
            <a:ext cx="1624370" cy="2549932"/>
          </a:xfrm>
          <a:prstGeom prst="rect">
            <a:avLst/>
          </a:prstGeom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id="{57BEBFF0-3FF2-4662-BC60-B47AE9A311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5447" y="3064544"/>
            <a:ext cx="1041247" cy="3762019"/>
          </a:xfrm>
          <a:prstGeom prst="rect">
            <a:avLst/>
          </a:prstGeom>
        </p:spPr>
      </p:pic>
      <p:sp>
        <p:nvSpPr>
          <p:cNvPr id="29" name="Desna vitičasta zagrada 28">
            <a:extLst>
              <a:ext uri="{FF2B5EF4-FFF2-40B4-BE49-F238E27FC236}">
                <a16:creationId xmlns:a16="http://schemas.microsoft.com/office/drawing/2014/main" id="{162E4931-93C3-4C65-835D-E1ECAE294FDA}"/>
              </a:ext>
            </a:extLst>
          </p:cNvPr>
          <p:cNvSpPr/>
          <p:nvPr/>
        </p:nvSpPr>
        <p:spPr bwMode="auto">
          <a:xfrm rot="10800000">
            <a:off x="4998992" y="921653"/>
            <a:ext cx="463188" cy="5790291"/>
          </a:xfrm>
          <a:prstGeom prst="rightBrace">
            <a:avLst>
              <a:gd name="adj1" fmla="val 8333"/>
              <a:gd name="adj2" fmla="val 50251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hr-HR" sz="3000">
              <a:solidFill>
                <a:srgbClr val="99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E5346EAD-14A6-4560-909A-701E75EFAFCF}"/>
              </a:ext>
            </a:extLst>
          </p:cNvPr>
          <p:cNvSpPr/>
          <p:nvPr/>
        </p:nvSpPr>
        <p:spPr>
          <a:xfrm rot="21222162">
            <a:off x="5488824" y="3352424"/>
            <a:ext cx="1667212" cy="461665"/>
          </a:xfrm>
          <a:prstGeom prst="rect">
            <a:avLst/>
          </a:prstGeom>
          <a:solidFill>
            <a:srgbClr val="FFFFCC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4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atributi</a:t>
            </a:r>
            <a:endParaRPr lang="hr-HR" sz="2400" dirty="0">
              <a:solidFill>
                <a:srgbClr val="00206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31" name="Rectangle 21">
            <a:extLst>
              <a:ext uri="{FF2B5EF4-FFF2-40B4-BE49-F238E27FC236}">
                <a16:creationId xmlns:a16="http://schemas.microsoft.com/office/drawing/2014/main" id="{3BEA6598-C600-46D5-BC2C-1D684BF7682E}"/>
              </a:ext>
            </a:extLst>
          </p:cNvPr>
          <p:cNvSpPr/>
          <p:nvPr/>
        </p:nvSpPr>
        <p:spPr>
          <a:xfrm>
            <a:off x="8547004" y="66884"/>
            <a:ext cx="3591628" cy="830997"/>
          </a:xfrm>
          <a:prstGeom prst="rect">
            <a:avLst/>
          </a:prstGeom>
          <a:solidFill>
            <a:srgbClr val="FFC000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4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... prikupljanje ulaznih podataka</a:t>
            </a:r>
            <a:endParaRPr lang="hr-HR" sz="2400" dirty="0">
              <a:solidFill>
                <a:srgbClr val="00206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D8B2AEFB-6A6B-4668-961F-0DA5B729DC20}"/>
              </a:ext>
            </a:extLst>
          </p:cNvPr>
          <p:cNvSpPr/>
          <p:nvPr/>
        </p:nvSpPr>
        <p:spPr>
          <a:xfrm>
            <a:off x="7679383" y="3776321"/>
            <a:ext cx="448812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4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... analiza rizika</a:t>
            </a:r>
            <a:endParaRPr lang="hr-HR" sz="2400" dirty="0">
              <a:solidFill>
                <a:srgbClr val="00206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34" name="Desna vitičasta zagrada 33">
            <a:extLst>
              <a:ext uri="{FF2B5EF4-FFF2-40B4-BE49-F238E27FC236}">
                <a16:creationId xmlns:a16="http://schemas.microsoft.com/office/drawing/2014/main" id="{53EE3486-86E1-4288-A68C-A79F6BCF0D12}"/>
              </a:ext>
            </a:extLst>
          </p:cNvPr>
          <p:cNvSpPr/>
          <p:nvPr/>
        </p:nvSpPr>
        <p:spPr bwMode="auto">
          <a:xfrm rot="16200000">
            <a:off x="1840606" y="3514677"/>
            <a:ext cx="463188" cy="3090014"/>
          </a:xfrm>
          <a:prstGeom prst="rightBrace">
            <a:avLst>
              <a:gd name="adj1" fmla="val 8333"/>
              <a:gd name="adj2" fmla="val 50251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hr-HR" sz="3000">
              <a:solidFill>
                <a:srgbClr val="99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Slika 35">
            <a:extLst>
              <a:ext uri="{FF2B5EF4-FFF2-40B4-BE49-F238E27FC236}">
                <a16:creationId xmlns:a16="http://schemas.microsoft.com/office/drawing/2014/main" id="{DC69BC24-DAB8-44C5-934C-E89AB5FE8E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94914" y="853439"/>
            <a:ext cx="3495807" cy="2523027"/>
          </a:xfrm>
          <a:prstGeom prst="rect">
            <a:avLst/>
          </a:prstGeom>
        </p:spPr>
      </p:pic>
      <p:pic>
        <p:nvPicPr>
          <p:cNvPr id="33" name="Slika 32" descr="Slika na kojoj se prikazuje tekst, monitor, elektronički, zaslon&#10;&#10;Opis je automatski generiran">
            <a:extLst>
              <a:ext uri="{FF2B5EF4-FFF2-40B4-BE49-F238E27FC236}">
                <a16:creationId xmlns:a16="http://schemas.microsoft.com/office/drawing/2014/main" id="{0F524F17-D4E6-475A-A954-3173E23E66E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40494" r="48802" b="9061"/>
          <a:stretch/>
        </p:blipFill>
        <p:spPr>
          <a:xfrm>
            <a:off x="271584" y="1997652"/>
            <a:ext cx="3555510" cy="260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57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4F0055-A59B-8CE3-1567-8CC8742EB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555" y="981522"/>
            <a:ext cx="11697301" cy="5575587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Ideja projekta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A8105-F11F-F1B5-1508-4D4ECF460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5526" y="2756622"/>
            <a:ext cx="3156790" cy="4040259"/>
          </a:xfrm>
          <a:prstGeom prst="rect">
            <a:avLst/>
          </a:prstGeom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C0516BA9-8C98-471D-9F7C-025A6134F394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7713004" y="2582177"/>
            <a:ext cx="2056422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Dražen Aničić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D4EC7D28-D538-C523-70D9-57A29006AB2B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611406" y="1536274"/>
            <a:ext cx="4329866" cy="110946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600"/>
              </a:spcBef>
              <a:spcAft>
                <a:spcPts val="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početna ideja o projektu</a:t>
            </a:r>
          </a:p>
          <a:p>
            <a:pPr algn="ctr" defTabSz="456327" eaLnBrk="0" hangingPunct="0">
              <a:spcBef>
                <a:spcPts val="1200"/>
              </a:spcBef>
              <a:spcAft>
                <a:spcPts val="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(2014)</a:t>
            </a:r>
          </a:p>
        </p:txBody>
      </p:sp>
    </p:spTree>
    <p:extLst>
      <p:ext uri="{BB962C8B-B14F-4D97-AF65-F5344CB8AC3E}">
        <p14:creationId xmlns:p14="http://schemas.microsoft.com/office/powerpoint/2010/main" val="1779109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hr-HR" sz="2700" b="1" i="0" u="none" strike="noStrike" kern="1200" cap="none" spc="0" normalizeH="0" baseline="0" noProof="0" dirty="0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Procjene rizika od potresa  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7" r="23118" b="41176"/>
          <a:stretch/>
        </p:blipFill>
        <p:spPr bwMode="auto">
          <a:xfrm>
            <a:off x="910630" y="1701602"/>
            <a:ext cx="10007745" cy="182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75" r="23118" b="20439"/>
          <a:stretch/>
        </p:blipFill>
        <p:spPr bwMode="auto">
          <a:xfrm>
            <a:off x="910630" y="3622458"/>
            <a:ext cx="10155160" cy="44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12">
            <a:extLst>
              <a:ext uri="{FF2B5EF4-FFF2-40B4-BE49-F238E27FC236}">
                <a16:creationId xmlns:a16="http://schemas.microsoft.com/office/drawing/2014/main" id="{861EDAAC-295D-4BA9-BFB6-48F377B8D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193" y="837506"/>
            <a:ext cx="11939677" cy="830962"/>
          </a:xfrm>
          <a:prstGeom prst="rect">
            <a:avLst/>
          </a:prstGeom>
          <a:solidFill>
            <a:srgbClr val="E5F5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 lIns="91406" tIns="45703" rIns="91406" bIns="45703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R</a:t>
            </a:r>
            <a:r>
              <a:rPr kumimoji="0" lang="vi-VN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izik od potresa </a:t>
            </a:r>
            <a:r>
              <a:rPr kumimoji="0" lang="vi-VN" altLang="sr-Latn-R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se u pravilu definira kao kombinacija samih </a:t>
            </a:r>
            <a:r>
              <a:rPr kumimoji="0" lang="vi-VN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posljedica događaja </a:t>
            </a:r>
            <a:r>
              <a:rPr kumimoji="0" lang="vi-VN" altLang="sr-Latn-R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i odgovarajuće </a:t>
            </a:r>
            <a:r>
              <a:rPr kumimoji="0" lang="vi-VN" alt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vjerojatnosti njihove pojave</a:t>
            </a:r>
            <a:endParaRPr kumimoji="0" lang="hr-HR" altLang="sr-Latn-R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7628" r="72727" b="4987"/>
          <a:stretch/>
        </p:blipFill>
        <p:spPr bwMode="auto">
          <a:xfrm>
            <a:off x="1630710" y="4233273"/>
            <a:ext cx="2520280" cy="250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406" y="4390089"/>
            <a:ext cx="3880092" cy="229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2D2996C-83CA-4C72-966D-03C385DB4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4" t="7025" r="46173" b="4273"/>
          <a:stretch/>
        </p:blipFill>
        <p:spPr bwMode="auto">
          <a:xfrm>
            <a:off x="5087094" y="4233273"/>
            <a:ext cx="2448272" cy="247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screenshot of a video conference&#10;&#10;Description automatically generated">
            <a:extLst>
              <a:ext uri="{FF2B5EF4-FFF2-40B4-BE49-F238E27FC236}">
                <a16:creationId xmlns:a16="http://schemas.microsoft.com/office/drawing/2014/main" id="{954EDC6A-25AB-27DA-3417-DDBDB654AB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4" t="9624" r="16003" b="48169"/>
          <a:stretch/>
        </p:blipFill>
        <p:spPr>
          <a:xfrm>
            <a:off x="8517515" y="4201214"/>
            <a:ext cx="3237778" cy="21992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96CE9-5F5D-625C-9C5A-24E0DFE57B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2742" y="4204844"/>
            <a:ext cx="3354332" cy="22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18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4. mjesečno razdoblje</a:t>
            </a:r>
          </a:p>
        </p:txBody>
      </p:sp>
      <p:pic>
        <p:nvPicPr>
          <p:cNvPr id="8" name="Slika 7" descr="Slika na kojoj se prikazuje karta&#10;&#10;Opis je automatski generiran">
            <a:extLst>
              <a:ext uri="{FF2B5EF4-FFF2-40B4-BE49-F238E27FC236}">
                <a16:creationId xmlns:a16="http://schemas.microsoft.com/office/drawing/2014/main" id="{6DF14729-F514-4A7E-BC16-929D782E6A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039"/>
          <a:stretch/>
        </p:blipFill>
        <p:spPr>
          <a:xfrm>
            <a:off x="1595" y="-1"/>
            <a:ext cx="12188818" cy="710050"/>
          </a:xfrm>
          <a:prstGeom prst="rect">
            <a:avLst/>
          </a:prstGeom>
        </p:spPr>
      </p:pic>
      <p:pic>
        <p:nvPicPr>
          <p:cNvPr id="10" name="Slika 9" descr="Slika na kojoj se prikazuje karta&#10;&#10;Opis je automatski generiran">
            <a:extLst>
              <a:ext uri="{FF2B5EF4-FFF2-40B4-BE49-F238E27FC236}">
                <a16:creationId xmlns:a16="http://schemas.microsoft.com/office/drawing/2014/main" id="{41EC6F31-F783-48EE-BA31-6F3BAFC5E8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580"/>
          <a:stretch/>
        </p:blipFill>
        <p:spPr>
          <a:xfrm>
            <a:off x="2494806" y="836506"/>
            <a:ext cx="9695607" cy="6010461"/>
          </a:xfrm>
          <a:prstGeom prst="rect">
            <a:avLst/>
          </a:prstGeom>
        </p:spPr>
      </p:pic>
      <p:sp>
        <p:nvSpPr>
          <p:cNvPr id="5" name="Rectangle 21">
            <a:extLst>
              <a:ext uri="{FF2B5EF4-FFF2-40B4-BE49-F238E27FC236}">
                <a16:creationId xmlns:a16="http://schemas.microsoft.com/office/drawing/2014/main" id="{FA3FF62F-1CB5-4EB4-8037-C0BEF5F789DC}"/>
              </a:ext>
            </a:extLst>
          </p:cNvPr>
          <p:cNvSpPr/>
          <p:nvPr/>
        </p:nvSpPr>
        <p:spPr>
          <a:xfrm>
            <a:off x="118542" y="837506"/>
            <a:ext cx="2269100" cy="461665"/>
          </a:xfrm>
          <a:prstGeom prst="rect">
            <a:avLst/>
          </a:prstGeom>
          <a:solidFill>
            <a:srgbClr val="C0504D">
              <a:lumMod val="75000"/>
            </a:srgb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kern="0" dirty="0">
                <a:solidFill>
                  <a:srgbClr val="FFFF00"/>
                </a:solidFill>
                <a:latin typeface="Arial" panose="020B0604020202020204" pitchFamily="34" charset="0"/>
                <a:cs typeface="Times New Roman" pitchFamily="18" charset="0"/>
              </a:rPr>
              <a:t>ZAKLJUČAK</a:t>
            </a:r>
            <a:endParaRPr lang="hr-HR" altLang="sr-Latn-RS" sz="2400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E52371D6-22F4-4F14-A98A-DC8811F060B6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139839" y="3090381"/>
            <a:ext cx="3975709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KONTINUIRANI PROCES !!!</a:t>
            </a:r>
          </a:p>
        </p:txBody>
      </p:sp>
    </p:spTree>
    <p:extLst>
      <p:ext uri="{BB962C8B-B14F-4D97-AF65-F5344CB8AC3E}">
        <p14:creationId xmlns:p14="http://schemas.microsoft.com/office/powerpoint/2010/main" val="1449430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’’Sastanci’’ (SRIJEDA ujutro)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A7453-72ED-8430-E151-F161BFA5B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638" y="772292"/>
            <a:ext cx="10061470" cy="608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56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’’Sastanci’’ (SRIJEDA ujutro)</a:t>
            </a:r>
          </a:p>
        </p:txBody>
      </p:sp>
      <p:pic>
        <p:nvPicPr>
          <p:cNvPr id="3" name="Picture 2" descr="A screenshot of a video conference&#10;&#10;Description automatically generated">
            <a:extLst>
              <a:ext uri="{FF2B5EF4-FFF2-40B4-BE49-F238E27FC236}">
                <a16:creationId xmlns:a16="http://schemas.microsoft.com/office/drawing/2014/main" id="{926AAB04-341C-56C7-20C2-C0202B193D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2" b="4178"/>
          <a:stretch/>
        </p:blipFill>
        <p:spPr>
          <a:xfrm>
            <a:off x="0" y="848460"/>
            <a:ext cx="12190413" cy="585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65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’’Sastanci’’ (SRIJEDA ujutro)</a:t>
            </a:r>
          </a:p>
        </p:txBody>
      </p:sp>
      <p:pic>
        <p:nvPicPr>
          <p:cNvPr id="5" name="Picture 4" descr="A group of people on a computer screen&#10;&#10;Description automatically generated">
            <a:extLst>
              <a:ext uri="{FF2B5EF4-FFF2-40B4-BE49-F238E27FC236}">
                <a16:creationId xmlns:a16="http://schemas.microsoft.com/office/drawing/2014/main" id="{6F8A596A-CD84-7A44-D8AC-7E37323938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0511"/>
            <a:ext cx="9249147" cy="6166098"/>
          </a:xfrm>
          <a:prstGeom prst="rect">
            <a:avLst/>
          </a:prstGeom>
        </p:spPr>
      </p:pic>
      <p:pic>
        <p:nvPicPr>
          <p:cNvPr id="3" name="Picture 2" descr="A group of people in a video conference&#10;&#10;Description automatically generated">
            <a:extLst>
              <a:ext uri="{FF2B5EF4-FFF2-40B4-BE49-F238E27FC236}">
                <a16:creationId xmlns:a16="http://schemas.microsoft.com/office/drawing/2014/main" id="{4D781A58-3B69-17FC-6619-5D7E11AF6A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" y="750511"/>
            <a:ext cx="9249147" cy="6166098"/>
          </a:xfrm>
          <a:prstGeom prst="rect">
            <a:avLst/>
          </a:prstGeom>
        </p:spPr>
      </p:pic>
      <p:pic>
        <p:nvPicPr>
          <p:cNvPr id="10" name="Picture 9" descr="A group of people on a computer screen&#10;&#10;Description automatically generated">
            <a:extLst>
              <a:ext uri="{FF2B5EF4-FFF2-40B4-BE49-F238E27FC236}">
                <a16:creationId xmlns:a16="http://schemas.microsoft.com/office/drawing/2014/main" id="{66C887A3-B1E1-BCCB-4F7C-6983669FEC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48" y="846521"/>
            <a:ext cx="8961115" cy="5974077"/>
          </a:xfrm>
          <a:prstGeom prst="rect">
            <a:avLst/>
          </a:prstGeom>
        </p:spPr>
      </p:pic>
      <p:pic>
        <p:nvPicPr>
          <p:cNvPr id="12" name="Picture 11" descr="A group of people on a computer screen&#10;&#10;Description automatically generated">
            <a:extLst>
              <a:ext uri="{FF2B5EF4-FFF2-40B4-BE49-F238E27FC236}">
                <a16:creationId xmlns:a16="http://schemas.microsoft.com/office/drawing/2014/main" id="{6188BDBE-CADC-6B6B-D588-C0DC650903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98" y="846521"/>
            <a:ext cx="9046007" cy="6013067"/>
          </a:xfrm>
          <a:prstGeom prst="rect">
            <a:avLst/>
          </a:prstGeom>
        </p:spPr>
      </p:pic>
      <p:pic>
        <p:nvPicPr>
          <p:cNvPr id="16" name="Picture 15" descr="A screenshot of a video conference&#10;&#10;Description automatically generated">
            <a:extLst>
              <a:ext uri="{FF2B5EF4-FFF2-40B4-BE49-F238E27FC236}">
                <a16:creationId xmlns:a16="http://schemas.microsoft.com/office/drawing/2014/main" id="{0FFEA8CE-236D-1B9B-2891-12743DBFAD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957" y="750511"/>
            <a:ext cx="9235787" cy="614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44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’’Sastanci’’ (SRIJEDA ujutro)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43EC7C1-A128-1E59-2C23-DDA965C6DC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" y="765498"/>
            <a:ext cx="9107118" cy="6022082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148A0C1-6B6F-3187-A278-A83A578F27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4" y="704308"/>
            <a:ext cx="9033123" cy="6022082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864A938-6FEA-D41D-5930-6110663145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36" y="715041"/>
            <a:ext cx="9162539" cy="6108359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A8C2ED60-D1EE-5174-4900-9ED8BFDD8B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720" y="722359"/>
            <a:ext cx="9162540" cy="6108360"/>
          </a:xfrm>
          <a:prstGeom prst="rect">
            <a:avLst/>
          </a:prstGeom>
        </p:spPr>
      </p:pic>
      <p:pic>
        <p:nvPicPr>
          <p:cNvPr id="10" name="Picture 9" descr="A screenshot of a video chat&#10;&#10;Description automatically generated">
            <a:extLst>
              <a:ext uri="{FF2B5EF4-FFF2-40B4-BE49-F238E27FC236}">
                <a16:creationId xmlns:a16="http://schemas.microsoft.com/office/drawing/2014/main" id="{B8FBC4AB-5870-20C5-3443-B37F0012F0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110" y="726364"/>
            <a:ext cx="9699303" cy="609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66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’’Sastanci’’ (SRIJEDA ujutro)</a:t>
            </a:r>
          </a:p>
        </p:txBody>
      </p:sp>
      <p:pic>
        <p:nvPicPr>
          <p:cNvPr id="3" name="Picture 2" descr="A computer screen shot of a house&#10;&#10;Description automatically generated">
            <a:extLst>
              <a:ext uri="{FF2B5EF4-FFF2-40B4-BE49-F238E27FC236}">
                <a16:creationId xmlns:a16="http://schemas.microsoft.com/office/drawing/2014/main" id="{7FBDB99B-1C9C-8A5A-0C22-EB08CA7D1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049"/>
            <a:ext cx="9222770" cy="6149539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A4E1633-D78D-9C6A-0953-619F4AEA90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04" y="710049"/>
            <a:ext cx="9224309" cy="614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30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’’Sastanci’’ (SRIJEDA ujutro)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8C66D84-509B-5E98-A5E2-DEDA702729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5" y="734372"/>
            <a:ext cx="9877909" cy="6176225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56F9BAB-DC3B-B536-EE7A-CFFAD72A12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13" y="729086"/>
            <a:ext cx="9153500" cy="613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21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’’Sastanci’’ (SRIJEDA ujutro)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49EFD-DE5B-8D2A-8F26-A0BC1A3314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2" t="3317" b="15442"/>
          <a:stretch/>
        </p:blipFill>
        <p:spPr>
          <a:xfrm>
            <a:off x="3614" y="725925"/>
            <a:ext cx="10196048" cy="610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09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’’Sastanci’’ (SRIJEDA ujutro)</a:t>
            </a:r>
          </a:p>
        </p:txBody>
      </p:sp>
      <p:pic>
        <p:nvPicPr>
          <p:cNvPr id="3" name="Picture 2" descr="A group of people in a room with computers&#10;&#10;Description automatically generated">
            <a:extLst>
              <a:ext uri="{FF2B5EF4-FFF2-40B4-BE49-F238E27FC236}">
                <a16:creationId xmlns:a16="http://schemas.microsoft.com/office/drawing/2014/main" id="{A9DC9FCE-360B-154E-885E-E3D55DF5B5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615"/>
            <a:ext cx="12190413" cy="493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06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8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STUDIJA ZA SANIRANJE POSLJEDICA POTRESA (2013-2021)</a:t>
            </a:r>
          </a:p>
        </p:txBody>
      </p:sp>
      <p:pic>
        <p:nvPicPr>
          <p:cNvPr id="4" name="Picture 56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657" y="861221"/>
            <a:ext cx="3413125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Siget 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" b="4158"/>
          <a:stretch>
            <a:fillRect/>
          </a:stretch>
        </p:blipFill>
        <p:spPr bwMode="auto">
          <a:xfrm>
            <a:off x="8975981" y="2889251"/>
            <a:ext cx="1363662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Budimirov_gradiliste_0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59" y="3119767"/>
            <a:ext cx="2173286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452" y="787579"/>
            <a:ext cx="1866900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8"/>
          <a:stretch>
            <a:fillRect/>
          </a:stretch>
        </p:blipFill>
        <p:spPr bwMode="auto">
          <a:xfrm>
            <a:off x="5059638" y="778054"/>
            <a:ext cx="210185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:\2016   - R I Z I K  OD  POTRESA -\2017 12   PROJEKT ZAGREB (5. FAZA)\Pogl. 3   TIPOVI GRADEVINA (Korlaet-Marta-Domagoj)\rast grada 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44"/>
          <a:stretch>
            <a:fillRect/>
          </a:stretch>
        </p:blipFill>
        <p:spPr bwMode="auto">
          <a:xfrm>
            <a:off x="9311739" y="4748345"/>
            <a:ext cx="2300289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:\2016   - R I Z I K  OD  POTRESA -\2017 12   PROJEKT ZAGREB (5. FAZA)\Pogl. 3   TIPOVI GRADEVINA (Korlaet-Marta-Domagoj)\rast grada 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0" r="32684"/>
          <a:stretch>
            <a:fillRect/>
          </a:stretch>
        </p:blipFill>
        <p:spPr bwMode="auto">
          <a:xfrm>
            <a:off x="9310152" y="4748345"/>
            <a:ext cx="2116137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:\2016   - R I Z I K  OD  POTRESA -\2017 12   PROJEKT ZAGREB (5. FAZA)\Pogl. 3   TIPOVI GRADEVINA (Korlaet-Marta-Domagoj)\rast grada 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3"/>
          <a:stretch>
            <a:fillRect/>
          </a:stretch>
        </p:blipFill>
        <p:spPr bwMode="auto">
          <a:xfrm>
            <a:off x="9264115" y="4748345"/>
            <a:ext cx="2125663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H:\2016   - R I Z I K  OD  POTRESA -\2017 12   PROJEKT ZAGREB (5. FAZA)\Pogl. 3   TIPOVI GRADEVINA (Korlaet-Marta-Domagoj)\rast grada 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01" b="1793"/>
          <a:stretch>
            <a:fillRect/>
          </a:stretch>
        </p:blipFill>
        <p:spPr bwMode="auto">
          <a:xfrm>
            <a:off x="9265702" y="4746756"/>
            <a:ext cx="2274887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H:\2016   - R I Z I K  OD  POTRESA -\2017 12   PROJEKT ZAGREB (5. FAZA)\Pogl. 3   TIPOVI GRADEVINA (Korlaet-Marta-Domagoj)\rast grada 2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6" b="3589"/>
          <a:stretch>
            <a:fillRect/>
          </a:stretch>
        </p:blipFill>
        <p:spPr bwMode="auto">
          <a:xfrm>
            <a:off x="9460965" y="4715008"/>
            <a:ext cx="2187575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H:\2016   - R I Z I K  OD  POTRESA -\2017 12   PROJEKT ZAGREB (5. FAZA)\Pogl. 3   TIPOVI GRADEVINA (Korlaet-Marta-Domagoj)\rast grada 3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71"/>
          <a:stretch>
            <a:fillRect/>
          </a:stretch>
        </p:blipFill>
        <p:spPr bwMode="auto">
          <a:xfrm>
            <a:off x="8946614" y="4816606"/>
            <a:ext cx="278606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H:\2016   - R I Z I K  OD  POTRESA -\2017 12   PROJEKT ZAGREB (5. FAZA)\Pogl. 3   TIPOVI GRADEVINA (Korlaet-Marta-Domagoj)\rast grada 3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1"/>
          <a:stretch>
            <a:fillRect/>
          </a:stretch>
        </p:blipFill>
        <p:spPr bwMode="auto">
          <a:xfrm>
            <a:off x="8991065" y="4848358"/>
            <a:ext cx="25495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H:\2016   - R I Z I K  OD  POTRESA -\2017 12   PROJEKT ZAGREB (5. FAZA)\Pogl. 3   TIPOVI GRADEVINA (Korlaet-Marta-Domagoj)\rast grada 4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72"/>
          <a:stretch>
            <a:fillRect/>
          </a:stretch>
        </p:blipFill>
        <p:spPr bwMode="auto">
          <a:xfrm>
            <a:off x="9267289" y="4849945"/>
            <a:ext cx="2851150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H:\2016   - R I Z I K  OD  POTRESA -\2017 12   PROJEKT ZAGREB (5. FAZA)\Pogl. 3   TIPOVI GRADEVINA (Korlaet-Marta-Domagoj)\rast grada 4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2"/>
          <a:stretch>
            <a:fillRect/>
          </a:stretch>
        </p:blipFill>
        <p:spPr bwMode="auto">
          <a:xfrm>
            <a:off x="9202200" y="4805493"/>
            <a:ext cx="2538412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Zaprudje - detalji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t="48723" r="7594" b="29578"/>
          <a:stretch>
            <a:fillRect/>
          </a:stretch>
        </p:blipFill>
        <p:spPr bwMode="auto">
          <a:xfrm>
            <a:off x="9550150" y="2967423"/>
            <a:ext cx="2678111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86" y="4048769"/>
            <a:ext cx="3557625" cy="161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" b="16977"/>
          <a:stretch>
            <a:fillRect/>
          </a:stretch>
        </p:blipFill>
        <p:spPr bwMode="auto">
          <a:xfrm>
            <a:off x="5072553" y="4816606"/>
            <a:ext cx="35036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839" y="800279"/>
            <a:ext cx="196691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2"/>
          <p:cNvSpPr>
            <a:spLocks noChangeArrowheads="1"/>
          </p:cNvSpPr>
          <p:nvPr/>
        </p:nvSpPr>
        <p:spPr bwMode="auto">
          <a:xfrm rot="-637513">
            <a:off x="8447344" y="6182474"/>
            <a:ext cx="1509713" cy="553933"/>
          </a:xfrm>
          <a:prstGeom prst="rect">
            <a:avLst/>
          </a:prstGeom>
          <a:solidFill>
            <a:srgbClr val="E5F5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8" rIns="91375" bIns="45688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0" hangingPunct="0"/>
            <a:r>
              <a:rPr lang="hr-HR" altLang="sr-Latn-RS" sz="15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rast grada kroz povijest</a:t>
            </a:r>
            <a:endParaRPr lang="hr-HR" altLang="sr-Latn-RS" sz="15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 rot="-637513">
            <a:off x="7481210" y="1635382"/>
            <a:ext cx="1545801" cy="1015598"/>
          </a:xfrm>
          <a:prstGeom prst="rect">
            <a:avLst/>
          </a:prstGeom>
          <a:solidFill>
            <a:srgbClr val="E5F5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5" tIns="45688" rIns="91375" bIns="45688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0" hangingPunct="0"/>
            <a:r>
              <a:rPr lang="hr-HR" altLang="sr-Latn-RS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karakteristične građevine u dijelovima grada</a:t>
            </a:r>
            <a:endParaRPr lang="hr-HR" altLang="sr-Latn-RS" sz="1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12"/>
          <p:cNvSpPr>
            <a:spLocks noChangeArrowheads="1"/>
          </p:cNvSpPr>
          <p:nvPr/>
        </p:nvSpPr>
        <p:spPr bwMode="auto">
          <a:xfrm rot="-637513">
            <a:off x="10104696" y="3921437"/>
            <a:ext cx="1711325" cy="323101"/>
          </a:xfrm>
          <a:prstGeom prst="rect">
            <a:avLst/>
          </a:prstGeom>
          <a:solidFill>
            <a:srgbClr val="E5F5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8" rIns="91375" bIns="45688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0" hangingPunct="0"/>
            <a:r>
              <a:rPr lang="hr-HR" altLang="sr-Latn-RS" sz="15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’’limenke’’</a:t>
            </a:r>
            <a:endParaRPr lang="en-US" altLang="sr-Latn-RS" sz="15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 rot="21382141">
            <a:off x="3230838" y="4778425"/>
            <a:ext cx="1712913" cy="323101"/>
          </a:xfrm>
          <a:prstGeom prst="rect">
            <a:avLst/>
          </a:prstGeom>
          <a:solidFill>
            <a:srgbClr val="E5F5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8" rIns="91375" bIns="45688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0" hangingPunct="0"/>
            <a:r>
              <a:rPr lang="hr-HR" altLang="sr-Latn-RS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prioriteti ?!?</a:t>
            </a:r>
            <a:endParaRPr lang="en-US" altLang="sr-Latn-RS" sz="1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 rot="-637513">
            <a:off x="279400" y="4029452"/>
            <a:ext cx="1963738" cy="323101"/>
          </a:xfrm>
          <a:prstGeom prst="rect">
            <a:avLst/>
          </a:prstGeom>
          <a:solidFill>
            <a:srgbClr val="E5F5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8" rIns="91375" bIns="45688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0" hangingPunct="0"/>
            <a:r>
              <a:rPr lang="hr-HR" altLang="sr-Latn-RS" sz="15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numerički modeli</a:t>
            </a:r>
            <a:endParaRPr lang="en-US" altLang="sr-Latn-RS" sz="15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 rot="20962487">
            <a:off x="5635375" y="4778989"/>
            <a:ext cx="1766889" cy="553933"/>
          </a:xfrm>
          <a:prstGeom prst="rect">
            <a:avLst/>
          </a:prstGeom>
          <a:solidFill>
            <a:srgbClr val="E5F5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8" rIns="91375" bIns="45688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0" hangingPunct="0"/>
            <a:r>
              <a:rPr lang="hr-HR" altLang="sr-Latn-RS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karta s prikazom rezulta</a:t>
            </a:r>
            <a:endParaRPr lang="en-US" altLang="sr-Latn-RS" sz="1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 rot="-637513">
            <a:off x="449287" y="1217208"/>
            <a:ext cx="1300161" cy="553933"/>
          </a:xfrm>
          <a:prstGeom prst="rect">
            <a:avLst/>
          </a:prstGeom>
          <a:solidFill>
            <a:srgbClr val="E5F5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8" rIns="91375" bIns="45688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0" hangingPunct="0"/>
            <a:r>
              <a:rPr lang="hr-HR" altLang="sr-Latn-RS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organizacija</a:t>
            </a:r>
          </a:p>
          <a:p>
            <a:pPr algn="ctr" eaLnBrk="0" hangingPunct="0"/>
            <a:r>
              <a:rPr lang="hr-HR" altLang="sr-Latn-RS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sustava</a:t>
            </a:r>
            <a:endParaRPr lang="en-US" altLang="sr-Latn-RS" sz="1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 rot="-637513">
            <a:off x="4148192" y="1858399"/>
            <a:ext cx="2336800" cy="553933"/>
          </a:xfrm>
          <a:prstGeom prst="rect">
            <a:avLst/>
          </a:prstGeom>
          <a:solidFill>
            <a:srgbClr val="E5F5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8" rIns="91375" bIns="45688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0" hangingPunct="0"/>
            <a:r>
              <a:rPr lang="hr-HR" altLang="sr-Latn-RS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pregled oštećenja nakon djelovanja potresa</a:t>
            </a:r>
          </a:p>
        </p:txBody>
      </p:sp>
      <p:pic>
        <p:nvPicPr>
          <p:cNvPr id="31" name="vukovarska zg2.avi">
            <a:hlinkClick r:id="" action="ppaction://media"/>
            <a:extLst>
              <a:ext uri="{FF2B5EF4-FFF2-40B4-BE49-F238E27FC236}">
                <a16:creationId xmlns:a16="http://schemas.microsoft.com/office/drawing/2014/main" id="{2D6A5E40-DD62-4431-A076-FCABD70D68E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25"/>
          <a:srcRect r="12494"/>
          <a:stretch/>
        </p:blipFill>
        <p:spPr>
          <a:xfrm>
            <a:off x="77875" y="2337316"/>
            <a:ext cx="2487527" cy="2309708"/>
          </a:xfrm>
          <a:prstGeom prst="rect">
            <a:avLst/>
          </a:prstGeom>
        </p:spPr>
      </p:pic>
      <p:pic>
        <p:nvPicPr>
          <p:cNvPr id="32" name="1.959 Hz.avi">
            <a:hlinkClick r:id="" action="ppaction://media"/>
            <a:extLst>
              <a:ext uri="{FF2B5EF4-FFF2-40B4-BE49-F238E27FC236}">
                <a16:creationId xmlns:a16="http://schemas.microsoft.com/office/drawing/2014/main" id="{96E589CB-8C93-4127-A96E-E240B2553138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26"/>
          <a:srcRect l="34350" t="5888" r="32593" b="6327"/>
          <a:stretch/>
        </p:blipFill>
        <p:spPr>
          <a:xfrm>
            <a:off x="12703" y="4461457"/>
            <a:ext cx="2464555" cy="2396545"/>
          </a:xfrm>
          <a:prstGeom prst="rect">
            <a:avLst/>
          </a:prstGeom>
        </p:spPr>
      </p:pic>
      <p:sp>
        <p:nvSpPr>
          <p:cNvPr id="33" name="Rectangle 12"/>
          <p:cNvSpPr>
            <a:spLocks noChangeArrowheads="1"/>
          </p:cNvSpPr>
          <p:nvPr/>
        </p:nvSpPr>
        <p:spPr bwMode="auto">
          <a:xfrm rot="20962487">
            <a:off x="142385" y="4206892"/>
            <a:ext cx="2305051" cy="400075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6" tIns="45703" rIns="91406" bIns="45703">
            <a:spAutoFit/>
          </a:bodyPr>
          <a:lstStyle/>
          <a:p>
            <a:pPr algn="ctr"/>
            <a:r>
              <a:rPr lang="hr-HR" altLang="sr-Latn-RS" sz="20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detaljne analize !!!</a:t>
            </a:r>
            <a:endParaRPr lang="en-US" altLang="sr-Latn-RS" sz="2000" b="1" dirty="0">
              <a:solidFill>
                <a:srgbClr val="00206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2117726" y="6283327"/>
            <a:ext cx="2332038" cy="553933"/>
          </a:xfrm>
          <a:prstGeom prst="rect">
            <a:avLst/>
          </a:prstGeom>
          <a:solidFill>
            <a:srgbClr val="E5F5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5" tIns="45688" rIns="91375" bIns="45688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0" hangingPunct="0"/>
            <a:r>
              <a:rPr lang="hr-HR" altLang="sr-Latn-RS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mjerenja ambijentalnih vibracija</a:t>
            </a:r>
            <a:endParaRPr lang="en-US" altLang="sr-Latn-RS" sz="1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390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28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video>
              <p:cMediaNode vol="8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’’Sastanci’’ (SRIJEDA ujutro)</a:t>
            </a:r>
          </a:p>
        </p:txBody>
      </p:sp>
      <p:pic>
        <p:nvPicPr>
          <p:cNvPr id="3" name="Picture 2" descr="A group of people on a computer screen&#10;&#10;Description automatically generated">
            <a:extLst>
              <a:ext uri="{FF2B5EF4-FFF2-40B4-BE49-F238E27FC236}">
                <a16:creationId xmlns:a16="http://schemas.microsoft.com/office/drawing/2014/main" id="{59F3B726-9EA1-DE22-90E3-677389AE54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4" y="710049"/>
            <a:ext cx="9224309" cy="6149539"/>
          </a:xfrm>
          <a:prstGeom prst="rect">
            <a:avLst/>
          </a:prstGeom>
        </p:spPr>
      </p:pic>
      <p:pic>
        <p:nvPicPr>
          <p:cNvPr id="5" name="Picture 4" descr="A screenshot of a video call&#10;&#10;Description automatically generated">
            <a:extLst>
              <a:ext uri="{FF2B5EF4-FFF2-40B4-BE49-F238E27FC236}">
                <a16:creationId xmlns:a16="http://schemas.microsoft.com/office/drawing/2014/main" id="{0FF91338-0843-ACBF-B59C-6DB53413E8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421" y="710048"/>
            <a:ext cx="4996241" cy="614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27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’’Sastanci’’ (SRIJEDA ujutro)</a:t>
            </a:r>
          </a:p>
        </p:txBody>
      </p:sp>
      <p:pic>
        <p:nvPicPr>
          <p:cNvPr id="7" name="Picture 6" descr="A person with her hand up&#10;&#10;Description automatically generated">
            <a:extLst>
              <a:ext uri="{FF2B5EF4-FFF2-40B4-BE49-F238E27FC236}">
                <a16:creationId xmlns:a16="http://schemas.microsoft.com/office/drawing/2014/main" id="{294C0B60-2D74-CD6D-DD74-4A7480688E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4" y="820933"/>
            <a:ext cx="9046661" cy="6038656"/>
          </a:xfrm>
          <a:prstGeom prst="rect">
            <a:avLst/>
          </a:prstGeom>
        </p:spPr>
      </p:pic>
      <p:pic>
        <p:nvPicPr>
          <p:cNvPr id="4" name="Picture 3" descr="A person wearing headphones and holding his hands up&#10;&#10;Description automatically generated">
            <a:extLst>
              <a:ext uri="{FF2B5EF4-FFF2-40B4-BE49-F238E27FC236}">
                <a16:creationId xmlns:a16="http://schemas.microsoft.com/office/drawing/2014/main" id="{6DA03AE2-A13A-3B73-1900-2FDA7F8199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65" y="820933"/>
            <a:ext cx="9167115" cy="603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78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’’Sastanci’’ (SRIJEDA ujutro)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372A847-DBAE-0C50-7D52-D1D1B6225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78" y="710049"/>
            <a:ext cx="9209495" cy="610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25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hr-HR" sz="2700" b="1" i="0" u="none" strike="noStrike" kern="1200" cap="none" spc="0" normalizeH="0" baseline="0" noProof="0" dirty="0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Procjene rizika od potresa  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CDF73BBC-A8BE-4FEF-B303-F74263AD0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38" y="981522"/>
            <a:ext cx="5942013" cy="7445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35987" tIns="35987" rIns="35987" bIns="35987"/>
          <a:lstStyle/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Identifikacij</a:t>
            </a:r>
            <a:r>
              <a:rPr kumimoji="0" lang="hr-HR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a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rizika</a:t>
            </a: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za potres</a:t>
            </a: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(2014)</a:t>
            </a:r>
          </a:p>
          <a:p>
            <a:pPr marL="799998" marR="0" lvl="1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potres, poplave, požari (’’najveći’’)</a:t>
            </a: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            </a:t>
            </a: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30FC7C8B-298C-4AED-AD7E-BFCCDBA9E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40" y="1965177"/>
            <a:ext cx="5945187" cy="7445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35987" tIns="35987" rIns="35987" bIns="35987"/>
          <a:lstStyle/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Procjena rizika 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od katastrofa u RH (2015)</a:t>
            </a:r>
          </a:p>
          <a:p>
            <a:pPr marL="799998" marR="0" lvl="1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S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cenarij</a:t>
            </a: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: Grad Zagreb (’’najvjerojatniji/najgori’</a:t>
            </a: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	</a:t>
            </a: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0315C709-DC6D-4013-A7DE-97CD21DE0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40" y="2853732"/>
            <a:ext cx="5942012" cy="7035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35987" tIns="35987" rIns="35987" bIns="35987"/>
          <a:lstStyle/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Procjena složenog rizika 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od katastrofa u RH (2015)</a:t>
            </a:r>
          </a:p>
          <a:p>
            <a:pPr marL="799998" marR="0" lvl="1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Potres i poplava ... </a:t>
            </a: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Scenarij: Grad Zagreb</a:t>
            </a: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	</a:t>
            </a: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B04CF987-F688-470D-9533-F6ED73D45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11" y="3789836"/>
            <a:ext cx="5942013" cy="8556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35987" tIns="35987" rIns="35987" bIns="35987"/>
          <a:lstStyle/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Procjena rizika 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za županije 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(2015)</a:t>
            </a:r>
          </a:p>
          <a:p>
            <a:pPr marL="799998" marR="0" lvl="1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Gruba procjena rizika za sve županije i gradove</a:t>
            </a: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CF2BBC90-6DDC-4818-BED0-14F785E96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74" y="4797948"/>
            <a:ext cx="6423025" cy="1603375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lIns="35987" tIns="35987" rIns="35987" bIns="35987"/>
          <a:lstStyle/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Procjena kapaciteta i sposobnosti 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(2018)</a:t>
            </a:r>
          </a:p>
          <a:p>
            <a:pPr marL="799998" marR="0" lvl="1" indent="-342857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upravljanje, obveze, strategije, mjere (tablice, tablice, ...)</a:t>
            </a: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Ažurirana  procjena rizika 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od katastrofa za RH (</a:t>
            </a: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2019)</a:t>
            </a:r>
          </a:p>
          <a:p>
            <a:pPr marL="799998" marR="0" lvl="1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Scenarij: Grad Zagreb - rad na umanjenju nepoznanica, značajno preciznije, ali ... </a:t>
            </a:r>
            <a:endParaRPr kumimoji="0" lang="hr-HR" sz="20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342857" marR="0" lvl="0" indent="-34285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0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10" descr="slika 12 (zupanije i obrazac) copy">
            <a:extLst>
              <a:ext uri="{FF2B5EF4-FFF2-40B4-BE49-F238E27FC236}">
                <a16:creationId xmlns:a16="http://schemas.microsoft.com/office/drawing/2014/main" id="{612763AB-C8D6-496A-AECA-47FA6AE6A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5" r="50000"/>
          <a:stretch/>
        </p:blipFill>
        <p:spPr bwMode="auto">
          <a:xfrm>
            <a:off x="9201374" y="-13566"/>
            <a:ext cx="2990627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159C8BC7-1B8C-4572-B024-983EF4C73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538" y="721322"/>
            <a:ext cx="3057525" cy="320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/>
        </p:nvCxnSpPr>
        <p:spPr bwMode="auto">
          <a:xfrm>
            <a:off x="1008449" y="2589578"/>
            <a:ext cx="2204380" cy="0"/>
          </a:xfrm>
          <a:prstGeom prst="line">
            <a:avLst/>
          </a:prstGeom>
          <a:noFill/>
          <a:ln w="38100" cap="flat" cmpd="sng" algn="ctr">
            <a:solidFill>
              <a:srgbClr val="0047D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918774" y="6297514"/>
            <a:ext cx="2003982" cy="0"/>
          </a:xfrm>
          <a:prstGeom prst="line">
            <a:avLst/>
          </a:prstGeom>
          <a:noFill/>
          <a:ln w="38100" cap="flat" cmpd="sng" algn="ctr">
            <a:solidFill>
              <a:srgbClr val="0047D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669" y="3928899"/>
            <a:ext cx="4489565" cy="293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logo">
            <a:extLst>
              <a:ext uri="{FF2B5EF4-FFF2-40B4-BE49-F238E27FC236}">
                <a16:creationId xmlns:a16="http://schemas.microsoft.com/office/drawing/2014/main" id="{F32044BF-DB22-40B9-9821-66FDC7BFE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740" y="-4190"/>
            <a:ext cx="738702" cy="71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13">
            <a:extLst>
              <a:ext uri="{FF2B5EF4-FFF2-40B4-BE49-F238E27FC236}">
                <a16:creationId xmlns:a16="http://schemas.microsoft.com/office/drawing/2014/main" id="{0BB6EEE7-7476-41A6-9B97-1B36CCDD0B10}"/>
              </a:ext>
            </a:extLst>
          </p:cNvPr>
          <p:cNvSpPr>
            <a:spLocks noChangeArrowheads="1"/>
          </p:cNvSpPr>
          <p:nvPr/>
        </p:nvSpPr>
        <p:spPr bwMode="auto">
          <a:xfrm rot="21300571">
            <a:off x="6042534" y="4308105"/>
            <a:ext cx="2674238" cy="58578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poticaj !!!</a:t>
            </a:r>
          </a:p>
        </p:txBody>
      </p:sp>
    </p:spTree>
    <p:extLst>
      <p:ext uri="{BB962C8B-B14F-4D97-AF65-F5344CB8AC3E}">
        <p14:creationId xmlns:p14="http://schemas.microsoft.com/office/powerpoint/2010/main" val="1117556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3" y="1629594"/>
            <a:ext cx="3414419" cy="2418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3" y="4221896"/>
            <a:ext cx="3414419" cy="2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building, ground, outdoor, stone&#10;&#10;Description automatically generated">
            <a:extLst>
              <a:ext uri="{FF2B5EF4-FFF2-40B4-BE49-F238E27FC236}">
                <a16:creationId xmlns:a16="http://schemas.microsoft.com/office/drawing/2014/main" id="{067894A6-1CAA-4D6B-8B32-F3E35E55AF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60" y="1664482"/>
            <a:ext cx="2939819" cy="2204864"/>
          </a:xfrm>
          <a:prstGeom prst="rect">
            <a:avLst/>
          </a:prstGeom>
        </p:spPr>
      </p:pic>
      <p:pic>
        <p:nvPicPr>
          <p:cNvPr id="8" name="Picture 7" descr="A stone building with a clock tower&#10;&#10;Description automatically generated with low confidence">
            <a:extLst>
              <a:ext uri="{FF2B5EF4-FFF2-40B4-BE49-F238E27FC236}">
                <a16:creationId xmlns:a16="http://schemas.microsoft.com/office/drawing/2014/main" id="{6C46367A-4215-4C73-9B60-6AF6DD4393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590" y="1853192"/>
            <a:ext cx="2448272" cy="3264363"/>
          </a:xfrm>
          <a:prstGeom prst="rect">
            <a:avLst/>
          </a:prstGeom>
        </p:spPr>
      </p:pic>
      <p:pic>
        <p:nvPicPr>
          <p:cNvPr id="9" name="Picture 8" descr="A picture containing building, outdoor, ground, orange&#10;&#10;Description automatically generated">
            <a:extLst>
              <a:ext uri="{FF2B5EF4-FFF2-40B4-BE49-F238E27FC236}">
                <a16:creationId xmlns:a16="http://schemas.microsoft.com/office/drawing/2014/main" id="{1038E951-2E55-4EF1-A301-CE2A082A9D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60" y="4005858"/>
            <a:ext cx="2939819" cy="2204864"/>
          </a:xfrm>
          <a:prstGeom prst="rect">
            <a:avLst/>
          </a:prstGeom>
        </p:spPr>
      </p:pic>
      <p:pic>
        <p:nvPicPr>
          <p:cNvPr id="10" name="Picture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52801A8-191D-4E36-87B8-A20073EFEC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591" y="5302002"/>
            <a:ext cx="2448272" cy="1377153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34" y="1622925"/>
            <a:ext cx="2264649" cy="224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48" y="4013838"/>
            <a:ext cx="2083872" cy="273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2206774" y="875732"/>
            <a:ext cx="1681326" cy="523220"/>
          </a:xfrm>
          <a:prstGeom prst="rect">
            <a:avLst/>
          </a:prstGeom>
          <a:solidFill>
            <a:srgbClr val="E5F5FF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Zagreb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8566987" y="888559"/>
            <a:ext cx="1656183" cy="523220"/>
          </a:xfrm>
          <a:prstGeom prst="rect">
            <a:avLst/>
          </a:prstGeom>
          <a:solidFill>
            <a:srgbClr val="E5F5FF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Petrinja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FDA26F3D-5EA0-4F6A-9259-A0B27796587B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hr-HR" sz="2700" b="1" i="0" u="none" strike="noStrike" kern="1200" cap="none" spc="0" normalizeH="0" baseline="0" noProof="0" dirty="0">
                <a:ln>
                  <a:noFill/>
                </a:ln>
                <a:solidFill>
                  <a:srgbClr val="A3B2C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potresi 2020. godine u Hrvatskoj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242F23D9-A336-39AC-AF0B-99541C303CFF}"/>
              </a:ext>
            </a:extLst>
          </p:cNvPr>
          <p:cNvSpPr>
            <a:spLocks noChangeArrowheads="1"/>
          </p:cNvSpPr>
          <p:nvPr/>
        </p:nvSpPr>
        <p:spPr bwMode="auto">
          <a:xfrm rot="21292814">
            <a:off x="2259544" y="3844947"/>
            <a:ext cx="2567294" cy="397232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605" tIns="44295" rIns="88605" bIns="44295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odobren? </a:t>
            </a:r>
            <a:endParaRPr kumimoji="0" lang="hr-HR" altLang="sr-Latn-R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2" descr="logo">
            <a:extLst>
              <a:ext uri="{FF2B5EF4-FFF2-40B4-BE49-F238E27FC236}">
                <a16:creationId xmlns:a16="http://schemas.microsoft.com/office/drawing/2014/main" id="{726CBDD6-6388-9357-78B4-7989CC9C9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711" y="-4190"/>
            <a:ext cx="738702" cy="71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8">
            <a:extLst>
              <a:ext uri="{FF2B5EF4-FFF2-40B4-BE49-F238E27FC236}">
                <a16:creationId xmlns:a16="http://schemas.microsoft.com/office/drawing/2014/main" id="{47B5FEDC-25B8-3C23-B791-42F533150EA4}"/>
              </a:ext>
            </a:extLst>
          </p:cNvPr>
          <p:cNvSpPr>
            <a:spLocks noChangeArrowheads="1"/>
          </p:cNvSpPr>
          <p:nvPr/>
        </p:nvSpPr>
        <p:spPr bwMode="auto">
          <a:xfrm rot="21292814">
            <a:off x="7822023" y="3670730"/>
            <a:ext cx="2567294" cy="397232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605" tIns="44295" rIns="88605" bIns="44295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R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natječaj </a:t>
            </a:r>
            <a:r>
              <a:rPr kumimoji="0" lang="hr-HR" alt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endParaRPr kumimoji="0" lang="hr-HR" altLang="sr-Latn-R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04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1" descr="DKU 21 pozadina2.tg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1183013" y="6526136"/>
            <a:ext cx="901583" cy="2889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1pPr>
            <a:lvl2pPr marL="884352" indent="-340135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2pPr>
            <a:lvl3pPr marL="1360540" indent="-272108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3pPr>
            <a:lvl4pPr marL="1904757" indent="-272108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4pPr>
            <a:lvl5pPr marL="2448972" indent="-272108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5pPr>
            <a:lvl6pPr marL="2993188" indent="-272108" defTabSz="542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6pPr>
            <a:lvl7pPr marL="3537405" indent="-272108" defTabSz="542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7pPr>
            <a:lvl8pPr marL="4081621" indent="-272108" defTabSz="542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8pPr>
            <a:lvl9pPr marL="4625836" indent="-272108" defTabSz="5423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9pPr>
          </a:lstStyle>
          <a:p>
            <a:pPr defTabSz="542327"/>
            <a:fld id="{047D3B34-5573-430E-A7EA-9A62C2B81267}" type="slidenum">
              <a:rPr lang="sr-Latn-RS" altLang="sr-Latn-RS">
                <a:solidFill>
                  <a:srgbClr val="898989"/>
                </a:solidFill>
                <a:latin typeface="Myriad Pro" pitchFamily="34" charset="0"/>
              </a:rPr>
              <a:pPr defTabSz="542327"/>
              <a:t>6</a:t>
            </a:fld>
            <a:endParaRPr lang="sr-Latn-RS" altLang="sr-Latn-RS">
              <a:solidFill>
                <a:srgbClr val="898989"/>
              </a:solidFill>
              <a:latin typeface="Myriad Pro" pitchFamily="34" charset="0"/>
            </a:endParaRPr>
          </a:p>
        </p:txBody>
      </p:sp>
      <p:pic>
        <p:nvPicPr>
          <p:cNvPr id="2447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0"/>
          <a:stretch>
            <a:fillRect/>
          </a:stretch>
        </p:blipFill>
        <p:spPr bwMode="auto">
          <a:xfrm>
            <a:off x="2" y="1"/>
            <a:ext cx="12186180" cy="637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1" name="Rectangle 12"/>
          <p:cNvSpPr>
            <a:spLocks noChangeArrowheads="1"/>
          </p:cNvSpPr>
          <p:nvPr/>
        </p:nvSpPr>
        <p:spPr bwMode="auto">
          <a:xfrm>
            <a:off x="4230" y="6289993"/>
            <a:ext cx="12181951" cy="555567"/>
          </a:xfrm>
          <a:prstGeom prst="rect">
            <a:avLst/>
          </a:prstGeom>
          <a:solidFill>
            <a:srgbClr val="E5F5FF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 lIns="108244" tIns="54117" rIns="108244" bIns="54117">
            <a:spAutoFit/>
          </a:bodyPr>
          <a:lstStyle>
            <a:lvl1pPr defTabSz="8699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1pPr>
            <a:lvl2pPr marL="742950" indent="-285750" defTabSz="8699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2pPr>
            <a:lvl3pPr marL="1143000" indent="-228600" defTabSz="8699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3pPr>
            <a:lvl4pPr marL="1600200" indent="-228600" defTabSz="8699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4pPr>
            <a:lvl5pPr marL="2057400" indent="-228600" defTabSz="8699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5pPr>
            <a:lvl6pPr marL="25146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6pPr>
            <a:lvl7pPr marL="29718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7pPr>
            <a:lvl8pPr marL="34290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8pPr>
            <a:lvl9pPr marL="3886200" indent="-228600" defTabSz="869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2" charset="-128"/>
              </a:defRPr>
            </a:lvl9pPr>
          </a:lstStyle>
          <a:p>
            <a:pPr algn="ctr" eaLnBrk="0" hangingPunct="0"/>
            <a:r>
              <a:rPr lang="hr-HR" altLang="sr-Latn-RS" sz="2900" b="1" dirty="0">
                <a:solidFill>
                  <a:srgbClr val="000000"/>
                </a:solidFill>
                <a:cs typeface="+mn-cs"/>
              </a:rPr>
              <a:t>... prikrpali se !!!</a:t>
            </a:r>
          </a:p>
        </p:txBody>
      </p:sp>
    </p:spTree>
    <p:extLst>
      <p:ext uri="{BB962C8B-B14F-4D97-AF65-F5344CB8AC3E}">
        <p14:creationId xmlns:p14="http://schemas.microsoft.com/office/powerpoint/2010/main" val="3450541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Stručnjaci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66EE79-F42D-D87D-0E09-FB58089C9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9" y="837506"/>
            <a:ext cx="10826295" cy="5904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ABD1D7-2B11-05EC-56D1-D655B6A224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6379" y="2493690"/>
            <a:ext cx="6788499" cy="32704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D084F0-6062-AE23-96B8-0CF321F4C420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9325698" y="5822536"/>
            <a:ext cx="2056422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stručnjaci</a:t>
            </a:r>
          </a:p>
        </p:txBody>
      </p:sp>
    </p:spTree>
    <p:extLst>
      <p:ext uri="{BB962C8B-B14F-4D97-AF65-F5344CB8AC3E}">
        <p14:creationId xmlns:p14="http://schemas.microsoft.com/office/powerpoint/2010/main" val="4204282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Plan</a:t>
            </a:r>
          </a:p>
        </p:txBody>
      </p:sp>
      <p:pic>
        <p:nvPicPr>
          <p:cNvPr id="4" name="Slika 3" descr="Slika na kojoj se prikazuje stol&#10;&#10;Opis je automatski generiran">
            <a:extLst>
              <a:ext uri="{FF2B5EF4-FFF2-40B4-BE49-F238E27FC236}">
                <a16:creationId xmlns:a16="http://schemas.microsoft.com/office/drawing/2014/main" id="{1F21A17E-FA28-48A3-AB5A-BBC1DE17C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5" y="733438"/>
            <a:ext cx="12172628" cy="2942469"/>
          </a:xfrm>
          <a:prstGeom prst="rect">
            <a:avLst/>
          </a:prstGeom>
        </p:spPr>
      </p:pic>
      <p:sp>
        <p:nvSpPr>
          <p:cNvPr id="10" name="Rectangle 21">
            <a:extLst>
              <a:ext uri="{FF2B5EF4-FFF2-40B4-BE49-F238E27FC236}">
                <a16:creationId xmlns:a16="http://schemas.microsoft.com/office/drawing/2014/main" id="{27C38C83-FA80-43FD-BB4D-3E1BAE7F7EA0}"/>
              </a:ext>
            </a:extLst>
          </p:cNvPr>
          <p:cNvSpPr/>
          <p:nvPr/>
        </p:nvSpPr>
        <p:spPr>
          <a:xfrm>
            <a:off x="4799062" y="4617578"/>
            <a:ext cx="722937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400" b="1" u="sng" dirty="0">
                <a:solidFill>
                  <a:srgbClr val="7030A0"/>
                </a:solidFill>
                <a:latin typeface="Calibri"/>
                <a:cs typeface="Times New Roman" pitchFamily="18" charset="0"/>
              </a:rPr>
              <a:t>Aktivnost 3:</a:t>
            </a:r>
            <a:r>
              <a:rPr lang="hr-HR" sz="2400" b="1" dirty="0">
                <a:solidFill>
                  <a:srgbClr val="7030A0"/>
                </a:solidFill>
                <a:latin typeface="Calibri"/>
                <a:cs typeface="Times New Roman" pitchFamily="18" charset="0"/>
              </a:rPr>
              <a:t> </a:t>
            </a:r>
            <a:r>
              <a:rPr lang="hr-HR" sz="24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kreiranje BAZE PODATAKA</a:t>
            </a:r>
            <a:endParaRPr lang="hr-HR" sz="2400" dirty="0">
              <a:solidFill>
                <a:srgbClr val="00206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098465EF-53D4-41E0-B931-464FD84B9E4E}"/>
              </a:ext>
            </a:extLst>
          </p:cNvPr>
          <p:cNvSpPr/>
          <p:nvPr/>
        </p:nvSpPr>
        <p:spPr>
          <a:xfrm>
            <a:off x="2134766" y="3967164"/>
            <a:ext cx="9893668" cy="461665"/>
          </a:xfrm>
          <a:prstGeom prst="rect">
            <a:avLst/>
          </a:prstGeom>
          <a:solidFill>
            <a:srgbClr val="FFFFCC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400" b="1" u="sng" dirty="0">
                <a:solidFill>
                  <a:srgbClr val="7030A0"/>
                </a:solidFill>
                <a:latin typeface="Calibri"/>
                <a:cs typeface="Times New Roman" pitchFamily="18" charset="0"/>
              </a:rPr>
              <a:t>Aktivnost 1:</a:t>
            </a:r>
            <a:r>
              <a:rPr lang="hr-HR" sz="2400" b="1" dirty="0">
                <a:solidFill>
                  <a:srgbClr val="7030A0"/>
                </a:solidFill>
                <a:latin typeface="Calibri"/>
                <a:cs typeface="Times New Roman" pitchFamily="18" charset="0"/>
              </a:rPr>
              <a:t> </a:t>
            </a:r>
            <a:r>
              <a:rPr lang="hr-HR" sz="24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analiza postojećih METODOLOGIJA </a:t>
            </a:r>
            <a:r>
              <a:rPr lang="hr-HR" sz="1800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(podloga za prikupljanje podataka)</a:t>
            </a:r>
            <a:endParaRPr lang="hr-HR" sz="2400" b="1" dirty="0">
              <a:solidFill>
                <a:srgbClr val="00206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103A0DD0-AD37-4FCB-B268-143E3AA1159B}"/>
              </a:ext>
            </a:extLst>
          </p:cNvPr>
          <p:cNvSpPr/>
          <p:nvPr/>
        </p:nvSpPr>
        <p:spPr>
          <a:xfrm>
            <a:off x="118542" y="5267992"/>
            <a:ext cx="6984775" cy="461665"/>
          </a:xfrm>
          <a:prstGeom prst="rect">
            <a:avLst/>
          </a:prstGeom>
          <a:solidFill>
            <a:srgbClr val="FFC000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400" b="1" u="sng" dirty="0">
                <a:solidFill>
                  <a:srgbClr val="7030A0"/>
                </a:solidFill>
                <a:latin typeface="Calibri"/>
                <a:cs typeface="Times New Roman" pitchFamily="18" charset="0"/>
              </a:rPr>
              <a:t>Aktivnost 2:</a:t>
            </a:r>
            <a:r>
              <a:rPr lang="hr-HR" sz="2400" b="1" dirty="0">
                <a:solidFill>
                  <a:srgbClr val="7030A0"/>
                </a:solidFill>
                <a:latin typeface="Calibri"/>
                <a:cs typeface="Times New Roman" pitchFamily="18" charset="0"/>
              </a:rPr>
              <a:t> </a:t>
            </a:r>
            <a:r>
              <a:rPr lang="hr-HR" sz="24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... definiranje hazarda </a:t>
            </a:r>
            <a:r>
              <a:rPr lang="hr-HR" sz="1800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(različiti izvještaji)</a:t>
            </a:r>
            <a:endParaRPr lang="hr-HR" sz="2400" dirty="0">
              <a:solidFill>
                <a:srgbClr val="002060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2" name="Rectangle 21">
            <a:extLst>
              <a:ext uri="{FF2B5EF4-FFF2-40B4-BE49-F238E27FC236}">
                <a16:creationId xmlns:a16="http://schemas.microsoft.com/office/drawing/2014/main" id="{103A0DD0-AD37-4FCB-B268-143E3AA1159B}"/>
              </a:ext>
            </a:extLst>
          </p:cNvPr>
          <p:cNvSpPr/>
          <p:nvPr/>
        </p:nvSpPr>
        <p:spPr>
          <a:xfrm>
            <a:off x="5043659" y="5950074"/>
            <a:ext cx="6984775" cy="461665"/>
          </a:xfrm>
          <a:prstGeom prst="rect">
            <a:avLst/>
          </a:prstGeom>
          <a:solidFill>
            <a:srgbClr val="FFC000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hr-HR" sz="2400" b="1" u="sng" dirty="0">
                <a:solidFill>
                  <a:srgbClr val="7030A0"/>
                </a:solidFill>
                <a:latin typeface="Calibri"/>
                <a:cs typeface="Times New Roman" pitchFamily="18" charset="0"/>
              </a:rPr>
              <a:t>Aktivnost 4:</a:t>
            </a:r>
            <a:r>
              <a:rPr lang="hr-HR" sz="2400" b="1" dirty="0">
                <a:solidFill>
                  <a:srgbClr val="7030A0"/>
                </a:solidFill>
                <a:latin typeface="Calibri"/>
                <a:cs typeface="Times New Roman" pitchFamily="18" charset="0"/>
              </a:rPr>
              <a:t> </a:t>
            </a:r>
            <a:r>
              <a:rPr lang="hr-HR" sz="2400" b="1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... proračun rizika </a:t>
            </a:r>
            <a:r>
              <a:rPr lang="hr-HR" sz="1800" dirty="0">
                <a:solidFill>
                  <a:srgbClr val="002060"/>
                </a:solidFill>
                <a:latin typeface="Calibri"/>
                <a:cs typeface="Times New Roman" pitchFamily="18" charset="0"/>
              </a:rPr>
              <a:t>(konačni rezultat)</a:t>
            </a:r>
            <a:endParaRPr lang="hr-HR" sz="2400" dirty="0">
              <a:solidFill>
                <a:srgbClr val="002060"/>
              </a:solidFill>
              <a:latin typeface="Calibri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76F6E2-EB08-0B8F-2E11-E1380C6136FB}"/>
              </a:ext>
            </a:extLst>
          </p:cNvPr>
          <p:cNvCxnSpPr>
            <a:cxnSpLocks/>
          </p:cNvCxnSpPr>
          <p:nvPr/>
        </p:nvCxnSpPr>
        <p:spPr bwMode="auto">
          <a:xfrm>
            <a:off x="2671075" y="709585"/>
            <a:ext cx="0" cy="2942469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C6A7B4-8C18-05D1-C561-4C5CF5113C59}"/>
              </a:ext>
            </a:extLst>
          </p:cNvPr>
          <p:cNvCxnSpPr>
            <a:cxnSpLocks/>
          </p:cNvCxnSpPr>
          <p:nvPr/>
        </p:nvCxnSpPr>
        <p:spPr bwMode="auto">
          <a:xfrm>
            <a:off x="10559702" y="709585"/>
            <a:ext cx="0" cy="2942469"/>
          </a:xfrm>
          <a:prstGeom prst="line">
            <a:avLst/>
          </a:prstGeom>
          <a:ln w="76200"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42BFBF4-5C09-1E9B-7049-1B49A5D3A241}"/>
              </a:ext>
            </a:extLst>
          </p:cNvPr>
          <p:cNvSpPr/>
          <p:nvPr/>
        </p:nvSpPr>
        <p:spPr bwMode="auto">
          <a:xfrm>
            <a:off x="17785" y="733438"/>
            <a:ext cx="2621037" cy="2918616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 w="38100" cap="flat" cmpd="sng" algn="ctr">
            <a:noFill/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3000" b="0" i="0" u="none" strike="noStrike" cap="none" normalizeH="0" baseline="0">
              <a:ln>
                <a:noFill/>
              </a:ln>
              <a:solidFill>
                <a:srgbClr val="99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4ED79-1353-E903-8905-237450922A19}"/>
              </a:ext>
            </a:extLst>
          </p:cNvPr>
          <p:cNvSpPr/>
          <p:nvPr/>
        </p:nvSpPr>
        <p:spPr bwMode="auto">
          <a:xfrm>
            <a:off x="10575604" y="705365"/>
            <a:ext cx="1609237" cy="2918616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 w="38100" cap="flat" cmpd="sng" algn="ctr">
            <a:noFill/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3000" b="0" i="0" u="none" strike="noStrike" cap="none" normalizeH="0" baseline="0">
              <a:ln>
                <a:noFill/>
              </a:ln>
              <a:solidFill>
                <a:srgbClr val="99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4DC70A-CB4B-96BA-9D56-729A0C5BBC36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384252" y="1956306"/>
            <a:ext cx="2056422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Petrinja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3B92AD-D82D-39E7-7275-86238239670E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10848502" y="1782781"/>
            <a:ext cx="1063440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EU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0B5A63-84B2-65C9-EC22-0E942DBA1819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400153" y="2795470"/>
            <a:ext cx="2056422" cy="586244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priprema</a:t>
            </a:r>
          </a:p>
        </p:txBody>
      </p:sp>
    </p:spTree>
    <p:extLst>
      <p:ext uri="{BB962C8B-B14F-4D97-AF65-F5344CB8AC3E}">
        <p14:creationId xmlns:p14="http://schemas.microsoft.com/office/powerpoint/2010/main" val="64002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>
            <a:extLst>
              <a:ext uri="{FF2B5EF4-FFF2-40B4-BE49-F238E27FC236}">
                <a16:creationId xmlns:a16="http://schemas.microsoft.com/office/drawing/2014/main" id="{DC27773D-A433-43F3-B5E3-56568AC92501}"/>
              </a:ext>
            </a:extLst>
          </p:cNvPr>
          <p:cNvSpPr/>
          <p:nvPr/>
        </p:nvSpPr>
        <p:spPr>
          <a:xfrm>
            <a:off x="3047610" y="171491"/>
            <a:ext cx="8952335" cy="538558"/>
          </a:xfrm>
          <a:prstGeom prst="rect">
            <a:avLst/>
          </a:prstGeom>
        </p:spPr>
        <p:txBody>
          <a:bodyPr lIns="121873" tIns="60935" rIns="121873" bIns="60935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hr-HR" sz="2700" b="1" dirty="0">
                <a:solidFill>
                  <a:srgbClr val="A3B2C1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Times New Roman" pitchFamily="18" charset="0"/>
              </a:rPr>
              <a:t>’’Natječajni’’ atributi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1BB6BB0-8BA3-4336-A1DC-69285940E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50" y="837506"/>
            <a:ext cx="9888808" cy="6022082"/>
          </a:xfrm>
          <a:prstGeom prst="rect">
            <a:avLst/>
          </a:prstGeom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2DC6621C-3E75-42CD-A6B6-5FDAAA1FFE7D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9909854" y="5894547"/>
            <a:ext cx="2056422" cy="58578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35 atributa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616982AE-81BD-115E-27FD-41F1440AB16B}"/>
              </a:ext>
            </a:extLst>
          </p:cNvPr>
          <p:cNvSpPr>
            <a:spLocks noChangeArrowheads="1"/>
          </p:cNvSpPr>
          <p:nvPr/>
        </p:nvSpPr>
        <p:spPr bwMode="auto">
          <a:xfrm rot="21048449">
            <a:off x="9585176" y="2294147"/>
            <a:ext cx="2056422" cy="58578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0948" tIns="107407" rIns="90948" bIns="10740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6327" eaLnBrk="0" hangingPunct="0">
              <a:spcBef>
                <a:spcPts val="1200"/>
              </a:spcBef>
              <a:spcAft>
                <a:spcPts val="1800"/>
              </a:spcAft>
              <a:defRPr/>
            </a:pPr>
            <a:r>
              <a:rPr lang="hr-HR" altLang="sr-Latn-RS" sz="2400" b="1" dirty="0">
                <a:solidFill>
                  <a:srgbClr val="002060"/>
                </a:solidFill>
                <a:latin typeface="Calibri"/>
                <a:ea typeface="ヒラギノ角ゴ Pro W3" pitchFamily="122" charset="-128"/>
                <a:cs typeface="Times New Roman" pitchFamily="18" charset="0"/>
              </a:rPr>
              <a:t>popis ???</a:t>
            </a:r>
          </a:p>
        </p:txBody>
      </p:sp>
    </p:spTree>
    <p:extLst>
      <p:ext uri="{BB962C8B-B14F-4D97-AF65-F5344CB8AC3E}">
        <p14:creationId xmlns:p14="http://schemas.microsoft.com/office/powerpoint/2010/main" val="2812530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theme/theme1.xml><?xml version="1.0" encoding="utf-8"?>
<a:theme xmlns:a="http://schemas.openxmlformats.org/drawingml/2006/main" name="1_Profil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FFFF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3000" b="0" i="0" u="none" strike="noStrike" cap="none" normalizeH="0" baseline="0" smtClean="0">
            <a:ln>
              <a:noFill/>
            </a:ln>
            <a:solidFill>
              <a:srgbClr val="99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FFFF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3000" b="0" i="0" u="none" strike="noStrike" cap="none" normalizeH="0" baseline="0" smtClean="0">
            <a:ln>
              <a:noFill/>
            </a:ln>
            <a:solidFill>
              <a:srgbClr val="99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evel">
  <a:themeElements>
    <a:clrScheme name="Level 5">
      <a:dk1>
        <a:srgbClr val="CC6600"/>
      </a:dk1>
      <a:lt1>
        <a:srgbClr val="FFFFFF"/>
      </a:lt1>
      <a:dk2>
        <a:srgbClr val="4A553B"/>
      </a:dk2>
      <a:lt2>
        <a:srgbClr val="FFBF1F"/>
      </a:lt2>
      <a:accent1>
        <a:srgbClr val="FFCC00"/>
      </a:accent1>
      <a:accent2>
        <a:srgbClr val="CC9900"/>
      </a:accent2>
      <a:accent3>
        <a:srgbClr val="B1B4AF"/>
      </a:accent3>
      <a:accent4>
        <a:srgbClr val="DADADA"/>
      </a:accent4>
      <a:accent5>
        <a:srgbClr val="FFE2AA"/>
      </a:accent5>
      <a:accent6>
        <a:srgbClr val="B98A00"/>
      </a:accent6>
      <a:hlink>
        <a:srgbClr val="669900"/>
      </a:hlink>
      <a:folHlink>
        <a:srgbClr val="A3A274"/>
      </a:folHlink>
    </a:clrScheme>
    <a:fontScheme name="Leve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Level">
  <a:themeElements>
    <a:clrScheme name="Level 5">
      <a:dk1>
        <a:srgbClr val="CC6600"/>
      </a:dk1>
      <a:lt1>
        <a:srgbClr val="FFFFFF"/>
      </a:lt1>
      <a:dk2>
        <a:srgbClr val="4A553B"/>
      </a:dk2>
      <a:lt2>
        <a:srgbClr val="FFBF1F"/>
      </a:lt2>
      <a:accent1>
        <a:srgbClr val="FFCC00"/>
      </a:accent1>
      <a:accent2>
        <a:srgbClr val="CC9900"/>
      </a:accent2>
      <a:accent3>
        <a:srgbClr val="B1B4AF"/>
      </a:accent3>
      <a:accent4>
        <a:srgbClr val="DADADA"/>
      </a:accent4>
      <a:accent5>
        <a:srgbClr val="FFE2AA"/>
      </a:accent5>
      <a:accent6>
        <a:srgbClr val="B98A00"/>
      </a:accent6>
      <a:hlink>
        <a:srgbClr val="669900"/>
      </a:hlink>
      <a:folHlink>
        <a:srgbClr val="A3A274"/>
      </a:folHlink>
    </a:clrScheme>
    <a:fontScheme name="Leve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1_Profil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FFFF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3000" b="0" i="0" u="none" strike="noStrike" cap="none" normalizeH="0" baseline="0" smtClean="0">
            <a:ln>
              <a:noFill/>
            </a:ln>
            <a:solidFill>
              <a:srgbClr val="99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FFFF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3000" b="0" i="0" u="none" strike="noStrike" cap="none" normalizeH="0" baseline="0" smtClean="0">
            <a:ln>
              <a:noFill/>
            </a:ln>
            <a:solidFill>
              <a:srgbClr val="99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KU 18 pres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7_Profil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FFFF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3000" b="0" i="0" u="none" strike="noStrike" cap="none" normalizeH="0" baseline="0" smtClean="0">
            <a:ln>
              <a:noFill/>
            </a:ln>
            <a:solidFill>
              <a:srgbClr val="99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CCFFFF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3000" b="0" i="0" u="none" strike="noStrike" cap="none" normalizeH="0" baseline="0" smtClean="0">
            <a:ln>
              <a:noFill/>
            </a:ln>
            <a:solidFill>
              <a:srgbClr val="99FF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evel 5">
    <a:dk1>
      <a:srgbClr val="CC6600"/>
    </a:dk1>
    <a:lt1>
      <a:srgbClr val="FFFFFF"/>
    </a:lt1>
    <a:dk2>
      <a:srgbClr val="4A553B"/>
    </a:dk2>
    <a:lt2>
      <a:srgbClr val="FFBF1F"/>
    </a:lt2>
    <a:accent1>
      <a:srgbClr val="FFCC00"/>
    </a:accent1>
    <a:accent2>
      <a:srgbClr val="CC9900"/>
    </a:accent2>
    <a:accent3>
      <a:srgbClr val="B1B4AF"/>
    </a:accent3>
    <a:accent4>
      <a:srgbClr val="DADADA"/>
    </a:accent4>
    <a:accent5>
      <a:srgbClr val="FFE2AA"/>
    </a:accent5>
    <a:accent6>
      <a:srgbClr val="B98A00"/>
    </a:accent6>
    <a:hlink>
      <a:srgbClr val="669900"/>
    </a:hlink>
    <a:folHlink>
      <a:srgbClr val="A3A274"/>
    </a:folHlink>
  </a:clrScheme>
</a:themeOverride>
</file>

<file path=ppt/theme/themeOverride10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1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2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3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4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5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6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7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8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19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2.xml><?xml version="1.0" encoding="utf-8"?>
<a:themeOverride xmlns:a="http://schemas.openxmlformats.org/drawingml/2006/main">
  <a:clrScheme name="Level 5">
    <a:dk1>
      <a:srgbClr val="CC6600"/>
    </a:dk1>
    <a:lt1>
      <a:srgbClr val="FFFFFF"/>
    </a:lt1>
    <a:dk2>
      <a:srgbClr val="4A553B"/>
    </a:dk2>
    <a:lt2>
      <a:srgbClr val="FFBF1F"/>
    </a:lt2>
    <a:accent1>
      <a:srgbClr val="FFCC00"/>
    </a:accent1>
    <a:accent2>
      <a:srgbClr val="CC9900"/>
    </a:accent2>
    <a:accent3>
      <a:srgbClr val="B1B4AF"/>
    </a:accent3>
    <a:accent4>
      <a:srgbClr val="DADADA"/>
    </a:accent4>
    <a:accent5>
      <a:srgbClr val="FFE2AA"/>
    </a:accent5>
    <a:accent6>
      <a:srgbClr val="B98A00"/>
    </a:accent6>
    <a:hlink>
      <a:srgbClr val="669900"/>
    </a:hlink>
    <a:folHlink>
      <a:srgbClr val="A3A274"/>
    </a:folHlink>
  </a:clrScheme>
</a:themeOverride>
</file>

<file path=ppt/theme/themeOverride20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21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22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23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24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25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26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27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28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29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3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30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31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32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4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5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6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7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8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ppt/theme/themeOverride9.xml><?xml version="1.0" encoding="utf-8"?>
<a:themeOverride xmlns:a="http://schemas.openxmlformats.org/drawingml/2006/main">
  <a:clrScheme name="1_Profile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18080</TotalTime>
  <Words>681</Words>
  <Application>Microsoft Office PowerPoint</Application>
  <PresentationFormat>Custom</PresentationFormat>
  <Paragraphs>167</Paragraphs>
  <Slides>32</Slides>
  <Notes>31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Arial Narrow</vt:lpstr>
      <vt:lpstr>Calibri</vt:lpstr>
      <vt:lpstr>Myriad Pro</vt:lpstr>
      <vt:lpstr>Times New Roman</vt:lpstr>
      <vt:lpstr>Verdana</vt:lpstr>
      <vt:lpstr>Wingdings</vt:lpstr>
      <vt:lpstr>1_Profile</vt:lpstr>
      <vt:lpstr>Level</vt:lpstr>
      <vt:lpstr>1_Level</vt:lpstr>
      <vt:lpstr>31_Profile</vt:lpstr>
      <vt:lpstr>DKU 18 present</vt:lpstr>
      <vt:lpstr>17_Profile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AJ</dc:creator>
  <cp:lastModifiedBy>Josip Atalić</cp:lastModifiedBy>
  <cp:revision>1770</cp:revision>
  <dcterms:created xsi:type="dcterms:W3CDTF">2007-02-28T20:04:14Z</dcterms:created>
  <dcterms:modified xsi:type="dcterms:W3CDTF">2023-12-20T00:31:38Z</dcterms:modified>
</cp:coreProperties>
</file>